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5" r:id="rId4"/>
  </p:sldMasterIdLst>
  <p:notesMasterIdLst>
    <p:notesMasterId r:id="rId6"/>
  </p:notesMasterIdLst>
  <p:sldIdLst>
    <p:sldId id="256" r:id="rId5"/>
  </p:sldIdLst>
  <p:sldSz cx="38404800" cy="32918400"/>
  <p:notesSz cx="9144000" cy="6858000"/>
  <p:defaultTextStyle>
    <a:defPPr>
      <a:defRPr lang="en-US"/>
    </a:defPPr>
    <a:lvl1pPr algn="l" defTabSz="2037453" rtl="0" fontAlgn="base">
      <a:spcBef>
        <a:spcPct val="0"/>
      </a:spcBef>
      <a:spcAft>
        <a:spcPct val="0"/>
      </a:spcAft>
      <a:defRPr sz="8059" kern="1200">
        <a:solidFill>
          <a:schemeClr val="tx1"/>
        </a:solidFill>
        <a:latin typeface="Arial" charset="0"/>
        <a:ea typeface="ＭＳ Ｐゴシック" pitchFamily="-112" charset="-128"/>
        <a:cs typeface="+mn-cs"/>
      </a:defRPr>
    </a:lvl1pPr>
    <a:lvl2pPr marL="2037453" indent="-1641243" algn="l" defTabSz="2037453" rtl="0" fontAlgn="base">
      <a:spcBef>
        <a:spcPct val="0"/>
      </a:spcBef>
      <a:spcAft>
        <a:spcPct val="0"/>
      </a:spcAft>
      <a:defRPr sz="8059" kern="1200">
        <a:solidFill>
          <a:schemeClr val="tx1"/>
        </a:solidFill>
        <a:latin typeface="Arial" charset="0"/>
        <a:ea typeface="ＭＳ Ｐゴシック" pitchFamily="-112" charset="-128"/>
        <a:cs typeface="+mn-cs"/>
      </a:defRPr>
    </a:lvl2pPr>
    <a:lvl3pPr marL="4074905" indent="-3282486" algn="l" defTabSz="2037453" rtl="0" fontAlgn="base">
      <a:spcBef>
        <a:spcPct val="0"/>
      </a:spcBef>
      <a:spcAft>
        <a:spcPct val="0"/>
      </a:spcAft>
      <a:defRPr sz="8059" kern="1200">
        <a:solidFill>
          <a:schemeClr val="tx1"/>
        </a:solidFill>
        <a:latin typeface="Arial" charset="0"/>
        <a:ea typeface="ＭＳ Ｐゴシック" pitchFamily="-112" charset="-128"/>
        <a:cs typeface="+mn-cs"/>
      </a:defRPr>
    </a:lvl3pPr>
    <a:lvl4pPr marL="6112358" indent="-4923729" algn="l" defTabSz="2037453" rtl="0" fontAlgn="base">
      <a:spcBef>
        <a:spcPct val="0"/>
      </a:spcBef>
      <a:spcAft>
        <a:spcPct val="0"/>
      </a:spcAft>
      <a:defRPr sz="8059" kern="1200">
        <a:solidFill>
          <a:schemeClr val="tx1"/>
        </a:solidFill>
        <a:latin typeface="Arial" charset="0"/>
        <a:ea typeface="ＭＳ Ｐゴシック" pitchFamily="-112" charset="-128"/>
        <a:cs typeface="+mn-cs"/>
      </a:defRPr>
    </a:lvl4pPr>
    <a:lvl5pPr marL="8149810" indent="-6564972" algn="l" defTabSz="2037453" rtl="0" fontAlgn="base">
      <a:spcBef>
        <a:spcPct val="0"/>
      </a:spcBef>
      <a:spcAft>
        <a:spcPct val="0"/>
      </a:spcAft>
      <a:defRPr sz="8059" kern="1200">
        <a:solidFill>
          <a:schemeClr val="tx1"/>
        </a:solidFill>
        <a:latin typeface="Arial" charset="0"/>
        <a:ea typeface="ＭＳ Ｐゴシック" pitchFamily="-112" charset="-128"/>
        <a:cs typeface="+mn-cs"/>
      </a:defRPr>
    </a:lvl5pPr>
    <a:lvl6pPr marL="1981048" algn="l" defTabSz="792419" rtl="0" eaLnBrk="1" latinLnBrk="0" hangingPunct="1">
      <a:defRPr sz="8059" kern="1200">
        <a:solidFill>
          <a:schemeClr val="tx1"/>
        </a:solidFill>
        <a:latin typeface="Arial" charset="0"/>
        <a:ea typeface="ＭＳ Ｐゴシック" pitchFamily="-112" charset="-128"/>
        <a:cs typeface="+mn-cs"/>
      </a:defRPr>
    </a:lvl6pPr>
    <a:lvl7pPr marL="2377257" algn="l" defTabSz="792419" rtl="0" eaLnBrk="1" latinLnBrk="0" hangingPunct="1">
      <a:defRPr sz="8059" kern="1200">
        <a:solidFill>
          <a:schemeClr val="tx1"/>
        </a:solidFill>
        <a:latin typeface="Arial" charset="0"/>
        <a:ea typeface="ＭＳ Ｐゴシック" pitchFamily="-112" charset="-128"/>
        <a:cs typeface="+mn-cs"/>
      </a:defRPr>
    </a:lvl7pPr>
    <a:lvl8pPr marL="2773467" algn="l" defTabSz="792419" rtl="0" eaLnBrk="1" latinLnBrk="0" hangingPunct="1">
      <a:defRPr sz="8059" kern="1200">
        <a:solidFill>
          <a:schemeClr val="tx1"/>
        </a:solidFill>
        <a:latin typeface="Arial" charset="0"/>
        <a:ea typeface="ＭＳ Ｐゴシック" pitchFamily="-112" charset="-128"/>
        <a:cs typeface="+mn-cs"/>
      </a:defRPr>
    </a:lvl8pPr>
    <a:lvl9pPr marL="3169676" algn="l" defTabSz="792419" rtl="0" eaLnBrk="1" latinLnBrk="0" hangingPunct="1">
      <a:defRPr sz="8059"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10368"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4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71" autoAdjust="0"/>
    <p:restoredTop sz="95833" autoAdjust="0"/>
  </p:normalViewPr>
  <p:slideViewPr>
    <p:cSldViewPr snapToObjects="1">
      <p:cViewPr varScale="1">
        <p:scale>
          <a:sx n="14" d="100"/>
          <a:sy n="14" d="100"/>
        </p:scale>
        <p:origin x="846" y="96"/>
      </p:cViewPr>
      <p:guideLst>
        <p:guide orient="horz" pos="10368"/>
        <p:guide pos="1209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AEAA0815-3E54-494F-8C80-18EF7AC61539}" type="datetimeFigureOut">
              <a:rPr lang="en-US" smtClean="0"/>
              <a:t>3/26/2024</a:t>
            </a:fld>
            <a:endParaRPr lang="en-US"/>
          </a:p>
        </p:txBody>
      </p:sp>
      <p:sp>
        <p:nvSpPr>
          <p:cNvPr id="4" name="Slide Image Placeholder 3"/>
          <p:cNvSpPr>
            <a:spLocks noGrp="1" noRot="1" noChangeAspect="1"/>
          </p:cNvSpPr>
          <p:nvPr>
            <p:ph type="sldImg" idx="2"/>
          </p:nvPr>
        </p:nvSpPr>
        <p:spPr>
          <a:xfrm>
            <a:off x="3221038" y="857250"/>
            <a:ext cx="27019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8F2BE2C-8454-4EEF-9E41-C45F62336138}" type="slidenum">
              <a:rPr lang="en-US" smtClean="0"/>
              <a:t>‹#›</a:t>
            </a:fld>
            <a:endParaRPr lang="en-US"/>
          </a:p>
        </p:txBody>
      </p:sp>
    </p:spTree>
    <p:extLst>
      <p:ext uri="{BB962C8B-B14F-4D97-AF65-F5344CB8AC3E}">
        <p14:creationId xmlns:p14="http://schemas.microsoft.com/office/powerpoint/2010/main" val="1943183602"/>
      </p:ext>
    </p:extLst>
  </p:cSld>
  <p:clrMap bg1="lt1" tx1="dk1" bg2="lt2" tx2="dk2" accent1="accent1" accent2="accent2" accent3="accent3" accent4="accent4" accent5="accent5" accent6="accent6" hlink="hlink" folHlink="folHlink"/>
  <p:notesStyle>
    <a:lvl1pPr marL="0" algn="l" defTabSz="792419" rtl="0" eaLnBrk="1" latinLnBrk="0" hangingPunct="1">
      <a:defRPr sz="1040" kern="1200">
        <a:solidFill>
          <a:schemeClr val="tx1"/>
        </a:solidFill>
        <a:latin typeface="+mn-lt"/>
        <a:ea typeface="+mn-ea"/>
        <a:cs typeface="+mn-cs"/>
      </a:defRPr>
    </a:lvl1pPr>
    <a:lvl2pPr marL="396210" algn="l" defTabSz="792419" rtl="0" eaLnBrk="1" latinLnBrk="0" hangingPunct="1">
      <a:defRPr sz="1040" kern="1200">
        <a:solidFill>
          <a:schemeClr val="tx1"/>
        </a:solidFill>
        <a:latin typeface="+mn-lt"/>
        <a:ea typeface="+mn-ea"/>
        <a:cs typeface="+mn-cs"/>
      </a:defRPr>
    </a:lvl2pPr>
    <a:lvl3pPr marL="792419" algn="l" defTabSz="792419" rtl="0" eaLnBrk="1" latinLnBrk="0" hangingPunct="1">
      <a:defRPr sz="1040" kern="1200">
        <a:solidFill>
          <a:schemeClr val="tx1"/>
        </a:solidFill>
        <a:latin typeface="+mn-lt"/>
        <a:ea typeface="+mn-ea"/>
        <a:cs typeface="+mn-cs"/>
      </a:defRPr>
    </a:lvl3pPr>
    <a:lvl4pPr marL="1188629" algn="l" defTabSz="792419" rtl="0" eaLnBrk="1" latinLnBrk="0" hangingPunct="1">
      <a:defRPr sz="1040" kern="1200">
        <a:solidFill>
          <a:schemeClr val="tx1"/>
        </a:solidFill>
        <a:latin typeface="+mn-lt"/>
        <a:ea typeface="+mn-ea"/>
        <a:cs typeface="+mn-cs"/>
      </a:defRPr>
    </a:lvl4pPr>
    <a:lvl5pPr marL="1584838" algn="l" defTabSz="792419" rtl="0" eaLnBrk="1" latinLnBrk="0" hangingPunct="1">
      <a:defRPr sz="1040" kern="1200">
        <a:solidFill>
          <a:schemeClr val="tx1"/>
        </a:solidFill>
        <a:latin typeface="+mn-lt"/>
        <a:ea typeface="+mn-ea"/>
        <a:cs typeface="+mn-cs"/>
      </a:defRPr>
    </a:lvl5pPr>
    <a:lvl6pPr marL="1981048" algn="l" defTabSz="792419" rtl="0" eaLnBrk="1" latinLnBrk="0" hangingPunct="1">
      <a:defRPr sz="1040" kern="1200">
        <a:solidFill>
          <a:schemeClr val="tx1"/>
        </a:solidFill>
        <a:latin typeface="+mn-lt"/>
        <a:ea typeface="+mn-ea"/>
        <a:cs typeface="+mn-cs"/>
      </a:defRPr>
    </a:lvl6pPr>
    <a:lvl7pPr marL="2377257" algn="l" defTabSz="792419" rtl="0" eaLnBrk="1" latinLnBrk="0" hangingPunct="1">
      <a:defRPr sz="1040" kern="1200">
        <a:solidFill>
          <a:schemeClr val="tx1"/>
        </a:solidFill>
        <a:latin typeface="+mn-lt"/>
        <a:ea typeface="+mn-ea"/>
        <a:cs typeface="+mn-cs"/>
      </a:defRPr>
    </a:lvl7pPr>
    <a:lvl8pPr marL="2773467" algn="l" defTabSz="792419" rtl="0" eaLnBrk="1" latinLnBrk="0" hangingPunct="1">
      <a:defRPr sz="1040" kern="1200">
        <a:solidFill>
          <a:schemeClr val="tx1"/>
        </a:solidFill>
        <a:latin typeface="+mn-lt"/>
        <a:ea typeface="+mn-ea"/>
        <a:cs typeface="+mn-cs"/>
      </a:defRPr>
    </a:lvl8pPr>
    <a:lvl9pPr marL="3169676" algn="l" defTabSz="792419" rtl="0" eaLnBrk="1" latinLnBrk="0" hangingPunct="1">
      <a:defRPr sz="10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21038" y="857250"/>
            <a:ext cx="2701925" cy="2314575"/>
          </a:xfr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98F2BE2C-8454-4EEF-9E41-C45F62336138}" type="slidenum">
              <a:rPr lang="en-US" smtClean="0"/>
              <a:t>1</a:t>
            </a:fld>
            <a:endParaRPr lang="en-US"/>
          </a:p>
        </p:txBody>
      </p:sp>
    </p:spTree>
    <p:extLst>
      <p:ext uri="{BB962C8B-B14F-4D97-AF65-F5344CB8AC3E}">
        <p14:creationId xmlns:p14="http://schemas.microsoft.com/office/powerpoint/2010/main" val="390173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2926085"/>
            <a:ext cx="32644080" cy="20482560"/>
          </a:xfrm>
        </p:spPr>
        <p:txBody>
          <a:bodyPr anchor="b">
            <a:noAutofit/>
          </a:bodyPr>
          <a:lstStyle>
            <a:lvl1pPr>
              <a:lnSpc>
                <a:spcPct val="100000"/>
              </a:lnSpc>
              <a:defRPr sz="33196"/>
            </a:lvl1pPr>
          </a:lstStyle>
          <a:p>
            <a:r>
              <a:rPr lang="en-US"/>
              <a:t>Click to edit Master title style</a:t>
            </a:r>
            <a:endParaRPr lang="en-US" dirty="0"/>
          </a:p>
        </p:txBody>
      </p:sp>
      <p:sp>
        <p:nvSpPr>
          <p:cNvPr id="3" name="Subtitle 2"/>
          <p:cNvSpPr>
            <a:spLocks noGrp="1"/>
          </p:cNvSpPr>
          <p:nvPr>
            <p:ph type="subTitle" idx="1"/>
          </p:nvPr>
        </p:nvSpPr>
        <p:spPr>
          <a:xfrm>
            <a:off x="5760720" y="23774400"/>
            <a:ext cx="26883360" cy="5852160"/>
          </a:xfrm>
        </p:spPr>
        <p:txBody>
          <a:bodyPr>
            <a:normAutofit/>
          </a:bodyPr>
          <a:lstStyle>
            <a:lvl1pPr marL="0" indent="0" algn="ctr">
              <a:buNone/>
              <a:defRPr sz="9935">
                <a:solidFill>
                  <a:schemeClr val="tx1">
                    <a:tint val="75000"/>
                  </a:schemeClr>
                </a:solidFill>
              </a:defRPr>
            </a:lvl1pPr>
            <a:lvl2pPr marL="1899135" indent="0" algn="ctr">
              <a:buNone/>
              <a:defRPr>
                <a:solidFill>
                  <a:schemeClr val="tx1">
                    <a:tint val="75000"/>
                  </a:schemeClr>
                </a:solidFill>
              </a:defRPr>
            </a:lvl2pPr>
            <a:lvl3pPr marL="3798271" indent="0" algn="ctr">
              <a:buNone/>
              <a:defRPr>
                <a:solidFill>
                  <a:schemeClr val="tx1">
                    <a:tint val="75000"/>
                  </a:schemeClr>
                </a:solidFill>
              </a:defRPr>
            </a:lvl3pPr>
            <a:lvl4pPr marL="5697406" indent="0" algn="ctr">
              <a:buNone/>
              <a:defRPr>
                <a:solidFill>
                  <a:schemeClr val="tx1">
                    <a:tint val="75000"/>
                  </a:schemeClr>
                </a:solidFill>
              </a:defRPr>
            </a:lvl4pPr>
            <a:lvl5pPr marL="7596542" indent="0" algn="ctr">
              <a:buNone/>
              <a:defRPr>
                <a:solidFill>
                  <a:schemeClr val="tx1">
                    <a:tint val="75000"/>
                  </a:schemeClr>
                </a:solidFill>
              </a:defRPr>
            </a:lvl5pPr>
            <a:lvl6pPr marL="9495677" indent="0" algn="ctr">
              <a:buNone/>
              <a:defRPr>
                <a:solidFill>
                  <a:schemeClr val="tx1">
                    <a:tint val="75000"/>
                  </a:schemeClr>
                </a:solidFill>
              </a:defRPr>
            </a:lvl6pPr>
            <a:lvl7pPr marL="11394813" indent="0" algn="ctr">
              <a:buNone/>
              <a:defRPr>
                <a:solidFill>
                  <a:schemeClr val="tx1">
                    <a:tint val="75000"/>
                  </a:schemeClr>
                </a:solidFill>
              </a:defRPr>
            </a:lvl7pPr>
            <a:lvl8pPr marL="13293948" indent="0" algn="ctr">
              <a:buNone/>
              <a:defRPr>
                <a:solidFill>
                  <a:schemeClr val="tx1">
                    <a:tint val="75000"/>
                  </a:schemeClr>
                </a:solidFill>
              </a:defRPr>
            </a:lvl8pPr>
            <a:lvl9pPr marL="15193083"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F0A50CD-D427-46AD-8EA0-F6AD0367CE92}" type="datetime1">
              <a:rPr lang="en-US" altLang="en-US" smtClean="0"/>
              <a:pPr/>
              <a:t>3/26/2024</a:t>
            </a:fld>
            <a:endParaRPr lang="en-US" altLang="en-US"/>
          </a:p>
        </p:txBody>
      </p:sp>
      <p:sp>
        <p:nvSpPr>
          <p:cNvPr id="8" name="Slide Number Placeholder 7"/>
          <p:cNvSpPr>
            <a:spLocks noGrp="1"/>
          </p:cNvSpPr>
          <p:nvPr>
            <p:ph type="sldNum" sz="quarter" idx="11"/>
          </p:nvPr>
        </p:nvSpPr>
        <p:spPr/>
        <p:txBody>
          <a:bodyPr/>
          <a:lstStyle/>
          <a:p>
            <a:fld id="{E1DF8185-D9B7-4B8D-A980-F61B0F04BD69}" type="slidenum">
              <a:rPr lang="en-US" altLang="en-US" smtClean="0"/>
              <a:pPr/>
              <a:t>‹#›</a:t>
            </a:fld>
            <a:endParaRPr lang="en-US" alt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5E0D99-E9A7-478B-880A-3E97E1D32740}" type="datetime1">
              <a:rPr lang="en-US" altLang="en-US" smtClean="0"/>
              <a:pPr/>
              <a:t>3/26/2024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0A6A5B0-ECC9-41C0-ADFB-A6C69B18C608}"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318266"/>
            <a:ext cx="8641080" cy="28087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920240" y="1318266"/>
            <a:ext cx="2528316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C1A603-6FEE-4D74-AA80-064356A1713E}" type="datetime1">
              <a:rPr lang="en-US" altLang="en-US" smtClean="0"/>
              <a:pPr/>
              <a:t>3/26/2024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8A7528A-4EB0-4670-8A00-5BC07A959EF1}"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F5FE5F-5ECE-4E3F-B760-CB0AF1201DC9}" type="datetime1">
              <a:rPr lang="en-US" altLang="en-US" smtClean="0"/>
              <a:pPr/>
              <a:t>3/26/2024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0D224BE-B9AB-433F-BACA-D860D35D4077}"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6583683"/>
            <a:ext cx="32644080" cy="12024360"/>
          </a:xfrm>
        </p:spPr>
        <p:txBody>
          <a:bodyPr anchor="b"/>
          <a:lstStyle>
            <a:lvl1pPr algn="ctr" defTabSz="3798271" rtl="0" eaLnBrk="1" latinLnBrk="0" hangingPunct="1">
              <a:lnSpc>
                <a:spcPct val="100000"/>
              </a:lnSpc>
              <a:spcBef>
                <a:spcPct val="0"/>
              </a:spcBef>
              <a:buNone/>
              <a:defRPr lang="en-US" sz="1995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3033715" y="19530065"/>
            <a:ext cx="32644080" cy="5433057"/>
          </a:xfrm>
        </p:spPr>
        <p:txBody>
          <a:bodyPr anchor="t"/>
          <a:lstStyle>
            <a:lvl1pPr marL="0" indent="0" algn="ctr">
              <a:buNone/>
              <a:defRPr sz="8319">
                <a:solidFill>
                  <a:schemeClr val="tx1">
                    <a:tint val="75000"/>
                  </a:schemeClr>
                </a:solidFill>
              </a:defRPr>
            </a:lvl1pPr>
            <a:lvl2pPr marL="1899135" indent="0">
              <a:buNone/>
              <a:defRPr sz="7512">
                <a:solidFill>
                  <a:schemeClr val="tx1">
                    <a:tint val="75000"/>
                  </a:schemeClr>
                </a:solidFill>
              </a:defRPr>
            </a:lvl2pPr>
            <a:lvl3pPr marL="3798271" indent="0">
              <a:buNone/>
              <a:defRPr sz="6623">
                <a:solidFill>
                  <a:schemeClr val="tx1">
                    <a:tint val="75000"/>
                  </a:schemeClr>
                </a:solidFill>
              </a:defRPr>
            </a:lvl3pPr>
            <a:lvl4pPr marL="5697406" indent="0">
              <a:buNone/>
              <a:defRPr sz="5815">
                <a:solidFill>
                  <a:schemeClr val="tx1">
                    <a:tint val="75000"/>
                  </a:schemeClr>
                </a:solidFill>
              </a:defRPr>
            </a:lvl4pPr>
            <a:lvl5pPr marL="7596542" indent="0">
              <a:buNone/>
              <a:defRPr sz="5815">
                <a:solidFill>
                  <a:schemeClr val="tx1">
                    <a:tint val="75000"/>
                  </a:schemeClr>
                </a:solidFill>
              </a:defRPr>
            </a:lvl5pPr>
            <a:lvl6pPr marL="9495677" indent="0">
              <a:buNone/>
              <a:defRPr sz="5815">
                <a:solidFill>
                  <a:schemeClr val="tx1">
                    <a:tint val="75000"/>
                  </a:schemeClr>
                </a:solidFill>
              </a:defRPr>
            </a:lvl6pPr>
            <a:lvl7pPr marL="11394813" indent="0">
              <a:buNone/>
              <a:defRPr sz="5815">
                <a:solidFill>
                  <a:schemeClr val="tx1">
                    <a:tint val="75000"/>
                  </a:schemeClr>
                </a:solidFill>
              </a:defRPr>
            </a:lvl7pPr>
            <a:lvl8pPr marL="13293948" indent="0">
              <a:buNone/>
              <a:defRPr sz="5815">
                <a:solidFill>
                  <a:schemeClr val="tx1">
                    <a:tint val="75000"/>
                  </a:schemeClr>
                </a:solidFill>
              </a:defRPr>
            </a:lvl8pPr>
            <a:lvl9pPr marL="15193083" indent="0">
              <a:buNone/>
              <a:defRPr sz="581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FCB69-09C6-400F-B4C1-65D170B342E4}" type="datetime1">
              <a:rPr lang="en-US" altLang="en-US" smtClean="0"/>
              <a:pPr/>
              <a:t>3/26/2024</a:t>
            </a:fld>
            <a:endParaRPr lang="en-US" alt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926BC4E-42A8-480D-89B4-688FE2F79FE4}" type="slidenum">
              <a:rPr lang="en-US" altLang="en-US" smtClean="0"/>
              <a:pPr/>
              <a:t>‹#›</a:t>
            </a:fld>
            <a:endParaRPr lang="en-US" altLang="en-US"/>
          </a:p>
        </p:txBody>
      </p:sp>
      <p:sp>
        <p:nvSpPr>
          <p:cNvPr id="7" name="Oval 6"/>
          <p:cNvSpPr/>
          <p:nvPr/>
        </p:nvSpPr>
        <p:spPr>
          <a:xfrm>
            <a:off x="18882360" y="18836641"/>
            <a:ext cx="356042" cy="40690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9824" tIns="189912" rIns="379824" bIns="189912" rtlCol="0" anchor="ctr"/>
          <a:lstStyle/>
          <a:p>
            <a:pPr algn="ctr"/>
            <a:endParaRPr lang="en-US" sz="6509"/>
          </a:p>
        </p:txBody>
      </p:sp>
      <p:sp>
        <p:nvSpPr>
          <p:cNvPr id="8" name="Oval 7"/>
          <p:cNvSpPr/>
          <p:nvPr/>
        </p:nvSpPr>
        <p:spPr>
          <a:xfrm>
            <a:off x="19722465" y="18836641"/>
            <a:ext cx="356042" cy="40690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9824" tIns="189912" rIns="379824" bIns="189912" rtlCol="0" anchor="ctr"/>
          <a:lstStyle/>
          <a:p>
            <a:pPr algn="ctr"/>
            <a:endParaRPr lang="en-US" sz="6509"/>
          </a:p>
        </p:txBody>
      </p:sp>
      <p:sp>
        <p:nvSpPr>
          <p:cNvPr id="9" name="Oval 8"/>
          <p:cNvSpPr/>
          <p:nvPr/>
        </p:nvSpPr>
        <p:spPr>
          <a:xfrm>
            <a:off x="18046258" y="18836641"/>
            <a:ext cx="356042" cy="40690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9824" tIns="189912" rIns="379824" bIns="189912" rtlCol="0" anchor="ctr"/>
          <a:lstStyle/>
          <a:p>
            <a:pPr algn="ctr"/>
            <a:endParaRPr lang="en-US" sz="650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19522440" y="7680962"/>
            <a:ext cx="16962120" cy="21724623"/>
          </a:xfrm>
        </p:spPr>
        <p:txBody>
          <a:bodyPr/>
          <a:lstStyle>
            <a:lvl1pPr>
              <a:defRPr sz="9935"/>
            </a:lvl1pPr>
            <a:lvl2pPr>
              <a:defRPr sz="6623"/>
            </a:lvl2pPr>
            <a:lvl3pPr>
              <a:defRPr sz="6623"/>
            </a:lvl3pPr>
            <a:lvl4pPr>
              <a:defRPr sz="6623"/>
            </a:lvl4pPr>
            <a:lvl5pPr>
              <a:defRPr sz="6623"/>
            </a:lvl5pPr>
            <a:lvl6pPr>
              <a:defRPr sz="6623"/>
            </a:lvl6pPr>
            <a:lvl7pPr>
              <a:defRPr sz="6623"/>
            </a:lvl7pPr>
            <a:lvl8pPr>
              <a:defRPr sz="6623"/>
            </a:lvl8pPr>
            <a:lvl9pPr>
              <a:defRPr sz="66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E01E03-BF3E-482F-BA2E-2A0374EC0764}" type="datetime1">
              <a:rPr lang="en-US" altLang="en-US" smtClean="0"/>
              <a:pPr/>
              <a:t>3/26/2024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1CFE9DDB-F1ED-4F9A-9EBE-C7027C71A549}" type="slidenum">
              <a:rPr lang="en-US" altLang="en-US" smtClean="0"/>
              <a:pPr/>
              <a:t>‹#›</a:t>
            </a:fld>
            <a:endParaRPr lang="en-US" altLang="en-US"/>
          </a:p>
        </p:txBody>
      </p:sp>
      <p:sp>
        <p:nvSpPr>
          <p:cNvPr id="9" name="Content Placeholder 8"/>
          <p:cNvSpPr>
            <a:spLocks noGrp="1"/>
          </p:cNvSpPr>
          <p:nvPr>
            <p:ph sz="quarter" idx="13"/>
          </p:nvPr>
        </p:nvSpPr>
        <p:spPr>
          <a:xfrm>
            <a:off x="1536192" y="7680960"/>
            <a:ext cx="16974922" cy="21726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0" y="7680960"/>
            <a:ext cx="16968790" cy="2926080"/>
          </a:xfrm>
        </p:spPr>
        <p:txBody>
          <a:bodyPr anchor="b">
            <a:noAutofit/>
          </a:bodyPr>
          <a:lstStyle>
            <a:lvl1pPr marL="0" indent="0" algn="ctr">
              <a:buNone/>
              <a:defRPr sz="9935" b="0"/>
            </a:lvl1pPr>
            <a:lvl2pPr marL="1899135" indent="0">
              <a:buNone/>
              <a:defRPr sz="8319" b="1"/>
            </a:lvl2pPr>
            <a:lvl3pPr marL="3798271" indent="0">
              <a:buNone/>
              <a:defRPr sz="7512" b="1"/>
            </a:lvl3pPr>
            <a:lvl4pPr marL="5697406" indent="0">
              <a:buNone/>
              <a:defRPr sz="6623" b="1"/>
            </a:lvl4pPr>
            <a:lvl5pPr marL="7596542" indent="0">
              <a:buNone/>
              <a:defRPr sz="6623" b="1"/>
            </a:lvl5pPr>
            <a:lvl6pPr marL="9495677" indent="0">
              <a:buNone/>
              <a:defRPr sz="6623" b="1"/>
            </a:lvl6pPr>
            <a:lvl7pPr marL="11394813" indent="0">
              <a:buNone/>
              <a:defRPr sz="6623" b="1"/>
            </a:lvl7pPr>
            <a:lvl8pPr marL="13293948" indent="0">
              <a:buNone/>
              <a:defRPr sz="6623" b="1"/>
            </a:lvl8pPr>
            <a:lvl9pPr marL="15193083" indent="0">
              <a:buNone/>
              <a:defRPr sz="6623" b="1"/>
            </a:lvl9pPr>
          </a:lstStyle>
          <a:p>
            <a:pPr lvl="0"/>
            <a:r>
              <a:rPr lang="en-US"/>
              <a:t>Click to edit Master text styles</a:t>
            </a:r>
          </a:p>
        </p:txBody>
      </p:sp>
      <p:sp>
        <p:nvSpPr>
          <p:cNvPr id="5" name="Text Placeholder 4"/>
          <p:cNvSpPr>
            <a:spLocks noGrp="1"/>
          </p:cNvSpPr>
          <p:nvPr>
            <p:ph type="body" sz="quarter" idx="3"/>
          </p:nvPr>
        </p:nvSpPr>
        <p:spPr>
          <a:xfrm>
            <a:off x="19522442" y="7680960"/>
            <a:ext cx="16975455" cy="2926080"/>
          </a:xfrm>
        </p:spPr>
        <p:txBody>
          <a:bodyPr anchor="b">
            <a:noAutofit/>
          </a:bodyPr>
          <a:lstStyle>
            <a:lvl1pPr marL="0" indent="0" algn="ctr">
              <a:buNone/>
              <a:defRPr sz="9935" b="0"/>
            </a:lvl1pPr>
            <a:lvl2pPr marL="1899135" indent="0">
              <a:buNone/>
              <a:defRPr sz="8319" b="1"/>
            </a:lvl2pPr>
            <a:lvl3pPr marL="3798271" indent="0">
              <a:buNone/>
              <a:defRPr sz="7512" b="1"/>
            </a:lvl3pPr>
            <a:lvl4pPr marL="5697406" indent="0">
              <a:buNone/>
              <a:defRPr sz="6623" b="1"/>
            </a:lvl4pPr>
            <a:lvl5pPr marL="7596542" indent="0">
              <a:buNone/>
              <a:defRPr sz="6623" b="1"/>
            </a:lvl5pPr>
            <a:lvl6pPr marL="9495677" indent="0">
              <a:buNone/>
              <a:defRPr sz="6623" b="1"/>
            </a:lvl6pPr>
            <a:lvl7pPr marL="11394813" indent="0">
              <a:buNone/>
              <a:defRPr sz="6623" b="1"/>
            </a:lvl7pPr>
            <a:lvl8pPr marL="13293948" indent="0">
              <a:buNone/>
              <a:defRPr sz="6623" b="1"/>
            </a:lvl8pPr>
            <a:lvl9pPr marL="15193083" indent="0">
              <a:buNone/>
              <a:defRPr sz="6623" b="1"/>
            </a:lvl9pPr>
          </a:lstStyle>
          <a:p>
            <a:pPr lvl="0"/>
            <a:r>
              <a:rPr lang="en-US"/>
              <a:t>Click to edit Master text styles</a:t>
            </a:r>
          </a:p>
        </p:txBody>
      </p:sp>
      <p:sp>
        <p:nvSpPr>
          <p:cNvPr id="7" name="Date Placeholder 6"/>
          <p:cNvSpPr>
            <a:spLocks noGrp="1"/>
          </p:cNvSpPr>
          <p:nvPr>
            <p:ph type="dt" sz="half" idx="10"/>
          </p:nvPr>
        </p:nvSpPr>
        <p:spPr/>
        <p:txBody>
          <a:bodyPr/>
          <a:lstStyle/>
          <a:p>
            <a:fld id="{61387A40-259D-4583-B1A1-EF7C65402FDA}" type="datetime1">
              <a:rPr lang="en-US" altLang="en-US" smtClean="0"/>
              <a:pPr/>
              <a:t>3/26/2024</a:t>
            </a:fld>
            <a:endParaRPr lang="en-US" alt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0DB79D1-724D-446D-849C-1BF1CB65436C}" type="slidenum">
              <a:rPr lang="en-US" altLang="en-US" smtClean="0"/>
              <a:pPr/>
              <a:t>‹#›</a:t>
            </a:fld>
            <a:endParaRPr lang="en-US" altLang="en-US"/>
          </a:p>
        </p:txBody>
      </p:sp>
      <p:sp>
        <p:nvSpPr>
          <p:cNvPr id="11" name="Content Placeholder 10"/>
          <p:cNvSpPr>
            <a:spLocks noGrp="1"/>
          </p:cNvSpPr>
          <p:nvPr>
            <p:ph sz="quarter" idx="13"/>
          </p:nvPr>
        </p:nvSpPr>
        <p:spPr>
          <a:xfrm>
            <a:off x="1920240" y="10621671"/>
            <a:ext cx="16974922" cy="18785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19624853" y="10621673"/>
            <a:ext cx="16974922" cy="187832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97AD81-CC08-44AE-9B9A-70B3417B8147}" type="datetime1">
              <a:rPr lang="en-US" altLang="en-US" smtClean="0"/>
              <a:pPr/>
              <a:t>3/26/2024</a:t>
            </a:fld>
            <a:endParaRPr lang="en-US" alt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2F8B434F-0570-48EC-B450-011D5801B453}"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57A4A-74AE-40A7-B54E-79ED094BB616}" type="datetime1">
              <a:rPr lang="en-US" altLang="en-US" smtClean="0"/>
              <a:pPr/>
              <a:t>3/26/2024</a:t>
            </a:fld>
            <a:endParaRPr lang="en-US" alt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FF340DB5-D251-45F5-BA92-54D4F5C6D154}"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809767" y="1280160"/>
            <a:ext cx="12634915" cy="10058400"/>
          </a:xfrm>
        </p:spPr>
        <p:txBody>
          <a:bodyPr anchor="b"/>
          <a:lstStyle>
            <a:lvl1pPr algn="ctr">
              <a:lnSpc>
                <a:spcPct val="100000"/>
              </a:lnSpc>
              <a:defRPr sz="11631"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3020377" y="1310643"/>
            <a:ext cx="20982625" cy="28094943"/>
          </a:xfrm>
        </p:spPr>
        <p:txBody>
          <a:bodyPr/>
          <a:lstStyle>
            <a:lvl1pPr>
              <a:defRPr sz="13327"/>
            </a:lvl1pPr>
            <a:lvl2pPr>
              <a:defRPr sz="11631"/>
            </a:lvl2pPr>
            <a:lvl3pPr>
              <a:defRPr sz="9935"/>
            </a:lvl3pPr>
            <a:lvl4pPr>
              <a:defRPr sz="8319"/>
            </a:lvl4pPr>
            <a:lvl5pPr>
              <a:defRPr sz="8319"/>
            </a:lvl5pPr>
            <a:lvl6pPr>
              <a:defRPr sz="8319"/>
            </a:lvl6pPr>
            <a:lvl7pPr>
              <a:defRPr sz="8319"/>
            </a:lvl7pPr>
            <a:lvl8pPr>
              <a:defRPr sz="8319"/>
            </a:lvl8pPr>
            <a:lvl9pPr>
              <a:defRPr sz="831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809767" y="11704322"/>
            <a:ext cx="12634915" cy="17701263"/>
          </a:xfrm>
        </p:spPr>
        <p:txBody>
          <a:bodyPr>
            <a:normAutofit/>
          </a:bodyPr>
          <a:lstStyle>
            <a:lvl1pPr marL="0" indent="0" algn="ctr">
              <a:lnSpc>
                <a:spcPct val="125000"/>
              </a:lnSpc>
              <a:buNone/>
              <a:defRPr sz="6623"/>
            </a:lvl1pPr>
            <a:lvl2pPr marL="1899135" indent="0">
              <a:buNone/>
              <a:defRPr sz="5008"/>
            </a:lvl2pPr>
            <a:lvl3pPr marL="3798271" indent="0">
              <a:buNone/>
              <a:defRPr sz="4119"/>
            </a:lvl3pPr>
            <a:lvl4pPr marL="5697406" indent="0">
              <a:buNone/>
              <a:defRPr sz="3715"/>
            </a:lvl4pPr>
            <a:lvl5pPr marL="7596542" indent="0">
              <a:buNone/>
              <a:defRPr sz="3715"/>
            </a:lvl5pPr>
            <a:lvl6pPr marL="9495677" indent="0">
              <a:buNone/>
              <a:defRPr sz="3715"/>
            </a:lvl6pPr>
            <a:lvl7pPr marL="11394813" indent="0">
              <a:buNone/>
              <a:defRPr sz="3715"/>
            </a:lvl7pPr>
            <a:lvl8pPr marL="13293948" indent="0">
              <a:buNone/>
              <a:defRPr sz="3715"/>
            </a:lvl8pPr>
            <a:lvl9pPr marL="15193083" indent="0">
              <a:buNone/>
              <a:defRPr sz="3715"/>
            </a:lvl9pPr>
          </a:lstStyle>
          <a:p>
            <a:pPr lvl="0"/>
            <a:r>
              <a:rPr lang="en-US"/>
              <a:t>Click to edit Master text styles</a:t>
            </a:r>
          </a:p>
        </p:txBody>
      </p:sp>
      <p:sp>
        <p:nvSpPr>
          <p:cNvPr id="5" name="Date Placeholder 4"/>
          <p:cNvSpPr>
            <a:spLocks noGrp="1"/>
          </p:cNvSpPr>
          <p:nvPr>
            <p:ph type="dt" sz="half" idx="10"/>
          </p:nvPr>
        </p:nvSpPr>
        <p:spPr/>
        <p:txBody>
          <a:bodyPr/>
          <a:lstStyle/>
          <a:p>
            <a:fld id="{39F54954-2164-4590-9A4D-794FEE5ECFF2}" type="datetime1">
              <a:rPr lang="en-US" altLang="en-US" smtClean="0"/>
              <a:pPr/>
              <a:t>3/26/2024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05B50AA-1D55-4D88-A062-0AFCE14CDADE}"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4219" y="1097280"/>
            <a:ext cx="23989661" cy="4297680"/>
          </a:xfrm>
        </p:spPr>
        <p:txBody>
          <a:bodyPr anchor="b"/>
          <a:lstStyle>
            <a:lvl1pPr algn="ctr">
              <a:lnSpc>
                <a:spcPct val="100000"/>
              </a:lnSpc>
              <a:defRPr sz="11631" b="0"/>
            </a:lvl1pPr>
          </a:lstStyle>
          <a:p>
            <a:r>
              <a:rPr lang="en-US"/>
              <a:t>Click to edit Master title style</a:t>
            </a:r>
            <a:endParaRPr lang="en-US" dirty="0"/>
          </a:p>
        </p:txBody>
      </p:sp>
      <p:sp>
        <p:nvSpPr>
          <p:cNvPr id="3" name="Picture Placeholder 2"/>
          <p:cNvSpPr>
            <a:spLocks noGrp="1"/>
          </p:cNvSpPr>
          <p:nvPr>
            <p:ph type="pic" idx="1"/>
          </p:nvPr>
        </p:nvSpPr>
        <p:spPr>
          <a:xfrm>
            <a:off x="6334129" y="5486400"/>
            <a:ext cx="25429841" cy="2179701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3327"/>
            </a:lvl1pPr>
            <a:lvl2pPr marL="1899135" indent="0">
              <a:buNone/>
              <a:defRPr sz="11631"/>
            </a:lvl2pPr>
            <a:lvl3pPr marL="3798271" indent="0">
              <a:buNone/>
              <a:defRPr sz="9935"/>
            </a:lvl3pPr>
            <a:lvl4pPr marL="5697406" indent="0">
              <a:buNone/>
              <a:defRPr sz="8319"/>
            </a:lvl4pPr>
            <a:lvl5pPr marL="7596542" indent="0">
              <a:buNone/>
              <a:defRPr sz="8319"/>
            </a:lvl5pPr>
            <a:lvl6pPr marL="9495677" indent="0">
              <a:buNone/>
              <a:defRPr sz="8319"/>
            </a:lvl6pPr>
            <a:lvl7pPr marL="11394813" indent="0">
              <a:buNone/>
              <a:defRPr sz="8319"/>
            </a:lvl7pPr>
            <a:lvl8pPr marL="13293948" indent="0">
              <a:buNone/>
              <a:defRPr sz="8319"/>
            </a:lvl8pPr>
            <a:lvl9pPr marL="15193083" indent="0">
              <a:buNone/>
              <a:defRPr sz="8319"/>
            </a:lvl9pPr>
          </a:lstStyle>
          <a:p>
            <a:r>
              <a:rPr lang="en-US"/>
              <a:t>Click icon to add picture</a:t>
            </a:r>
            <a:endParaRPr lang="en-US" dirty="0"/>
          </a:p>
        </p:txBody>
      </p:sp>
      <p:sp>
        <p:nvSpPr>
          <p:cNvPr id="4" name="Text Placeholder 3"/>
          <p:cNvSpPr>
            <a:spLocks noGrp="1"/>
          </p:cNvSpPr>
          <p:nvPr>
            <p:ph type="body" sz="half" idx="2"/>
          </p:nvPr>
        </p:nvSpPr>
        <p:spPr>
          <a:xfrm>
            <a:off x="7054219" y="27889200"/>
            <a:ext cx="23989661" cy="2560320"/>
          </a:xfrm>
        </p:spPr>
        <p:txBody>
          <a:bodyPr>
            <a:normAutofit/>
          </a:bodyPr>
          <a:lstStyle>
            <a:lvl1pPr marL="0" indent="0" algn="ctr">
              <a:buNone/>
              <a:defRPr sz="6623"/>
            </a:lvl1pPr>
            <a:lvl2pPr marL="1899135" indent="0">
              <a:buNone/>
              <a:defRPr sz="5008"/>
            </a:lvl2pPr>
            <a:lvl3pPr marL="3798271" indent="0">
              <a:buNone/>
              <a:defRPr sz="4119"/>
            </a:lvl3pPr>
            <a:lvl4pPr marL="5697406" indent="0">
              <a:buNone/>
              <a:defRPr sz="3715"/>
            </a:lvl4pPr>
            <a:lvl5pPr marL="7596542" indent="0">
              <a:buNone/>
              <a:defRPr sz="3715"/>
            </a:lvl5pPr>
            <a:lvl6pPr marL="9495677" indent="0">
              <a:buNone/>
              <a:defRPr sz="3715"/>
            </a:lvl6pPr>
            <a:lvl7pPr marL="11394813" indent="0">
              <a:buNone/>
              <a:defRPr sz="3715"/>
            </a:lvl7pPr>
            <a:lvl8pPr marL="13293948" indent="0">
              <a:buNone/>
              <a:defRPr sz="3715"/>
            </a:lvl8pPr>
            <a:lvl9pPr marL="15193083" indent="0">
              <a:buNone/>
              <a:defRPr sz="3715"/>
            </a:lvl9pPr>
          </a:lstStyle>
          <a:p>
            <a:pPr lvl="0"/>
            <a:r>
              <a:rPr lang="en-US"/>
              <a:t>Click to edit Master text styles</a:t>
            </a:r>
          </a:p>
        </p:txBody>
      </p:sp>
      <p:sp>
        <p:nvSpPr>
          <p:cNvPr id="5" name="Date Placeholder 4"/>
          <p:cNvSpPr>
            <a:spLocks noGrp="1"/>
          </p:cNvSpPr>
          <p:nvPr>
            <p:ph type="dt" sz="half" idx="10"/>
          </p:nvPr>
        </p:nvSpPr>
        <p:spPr/>
        <p:txBody>
          <a:bodyPr/>
          <a:lstStyle/>
          <a:p>
            <a:fld id="{E9FDACF0-2898-4314-A42E-57658A7A2352}" type="datetime1">
              <a:rPr lang="en-US" altLang="en-US" smtClean="0"/>
              <a:pPr/>
              <a:t>3/26/2024</a:t>
            </a:fld>
            <a:endParaRPr lang="en-US" alt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4E70100-099C-42DC-8C60-F9C258834BD6}"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0"/>
            <a:ext cx="34564320" cy="7680960"/>
          </a:xfrm>
          <a:prstGeom prst="rect">
            <a:avLst/>
          </a:prstGeom>
        </p:spPr>
        <p:txBody>
          <a:bodyPr vert="horz" lIns="470258" tIns="235129" rIns="470258" bIns="235129"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1920240" y="7680962"/>
            <a:ext cx="34564320" cy="21724623"/>
          </a:xfrm>
          <a:prstGeom prst="rect">
            <a:avLst/>
          </a:prstGeom>
        </p:spPr>
        <p:txBody>
          <a:bodyPr vert="horz" lIns="470258" tIns="235129" rIns="470258" bIns="2351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726060" y="30510483"/>
            <a:ext cx="8761095" cy="1752600"/>
          </a:xfrm>
          <a:prstGeom prst="rect">
            <a:avLst/>
          </a:prstGeom>
        </p:spPr>
        <p:txBody>
          <a:bodyPr vert="horz" lIns="470258" tIns="235129" rIns="235129" bIns="235129" rtlCol="0" anchor="ctr"/>
          <a:lstStyle>
            <a:lvl1pPr algn="r">
              <a:defRPr sz="5008">
                <a:solidFill>
                  <a:schemeClr val="tx1">
                    <a:lumMod val="65000"/>
                    <a:lumOff val="35000"/>
                  </a:schemeClr>
                </a:solidFill>
                <a:latin typeface="Century Gothic" pitchFamily="34" charset="0"/>
              </a:defRPr>
            </a:lvl1pPr>
          </a:lstStyle>
          <a:p>
            <a:fld id="{7D9BFA24-54BD-4D64-87BE-61319856058F}" type="datetime1">
              <a:rPr lang="en-US" altLang="en-US" smtClean="0"/>
              <a:pPr/>
              <a:t>3/26/2024</a:t>
            </a:fld>
            <a:endParaRPr lang="en-US" altLang="en-US"/>
          </a:p>
        </p:txBody>
      </p:sp>
      <p:sp>
        <p:nvSpPr>
          <p:cNvPr id="5" name="Footer Placeholder 4"/>
          <p:cNvSpPr>
            <a:spLocks noGrp="1"/>
          </p:cNvSpPr>
          <p:nvPr>
            <p:ph type="ftr" sz="quarter" idx="3"/>
          </p:nvPr>
        </p:nvSpPr>
        <p:spPr>
          <a:xfrm>
            <a:off x="2768495" y="30510483"/>
            <a:ext cx="11961495" cy="1752600"/>
          </a:xfrm>
          <a:prstGeom prst="rect">
            <a:avLst/>
          </a:prstGeom>
        </p:spPr>
        <p:txBody>
          <a:bodyPr vert="horz" lIns="235129" tIns="235129" rIns="470258" bIns="235129" rtlCol="0" anchor="ctr"/>
          <a:lstStyle>
            <a:lvl1pPr algn="l">
              <a:defRPr sz="5008">
                <a:solidFill>
                  <a:schemeClr val="tx1">
                    <a:lumMod val="65000"/>
                    <a:lumOff val="35000"/>
                  </a:schemeClr>
                </a:solidFill>
                <a:latin typeface="Century Gothic" pitchFamily="34" charset="0"/>
              </a:defRPr>
            </a:lvl1pPr>
          </a:lstStyle>
          <a:p>
            <a:pPr>
              <a:defRPr/>
            </a:pPr>
            <a:endParaRPr lang="en-US"/>
          </a:p>
        </p:txBody>
      </p:sp>
      <p:sp>
        <p:nvSpPr>
          <p:cNvPr id="6" name="Slide Number Placeholder 5"/>
          <p:cNvSpPr>
            <a:spLocks noGrp="1"/>
          </p:cNvSpPr>
          <p:nvPr>
            <p:ph type="sldNum" sz="quarter" idx="4"/>
          </p:nvPr>
        </p:nvSpPr>
        <p:spPr>
          <a:xfrm>
            <a:off x="35881770" y="30510483"/>
            <a:ext cx="2360295" cy="1752600"/>
          </a:xfrm>
          <a:prstGeom prst="rect">
            <a:avLst/>
          </a:prstGeom>
        </p:spPr>
        <p:txBody>
          <a:bodyPr vert="horz" lIns="141077" tIns="235129" rIns="235129" bIns="235129" rtlCol="0" anchor="ctr"/>
          <a:lstStyle>
            <a:lvl1pPr algn="l">
              <a:defRPr sz="5008">
                <a:solidFill>
                  <a:schemeClr val="tx1">
                    <a:lumMod val="65000"/>
                    <a:lumOff val="35000"/>
                  </a:schemeClr>
                </a:solidFill>
                <a:latin typeface="Century Gothic" pitchFamily="34" charset="0"/>
              </a:defRPr>
            </a:lvl1pPr>
          </a:lstStyle>
          <a:p>
            <a:fld id="{87DC7E84-7F83-4C29-9446-3640F0173F9D}" type="slidenum">
              <a:rPr lang="en-US" altLang="en-US" smtClean="0"/>
              <a:pPr/>
              <a:t>‹#›</a:t>
            </a:fld>
            <a:endParaRPr lang="en-US" altLang="en-US"/>
          </a:p>
        </p:txBody>
      </p:sp>
      <p:sp>
        <p:nvSpPr>
          <p:cNvPr id="7" name="Oval 6"/>
          <p:cNvSpPr/>
          <p:nvPr/>
        </p:nvSpPr>
        <p:spPr>
          <a:xfrm>
            <a:off x="35522592" y="31197044"/>
            <a:ext cx="356042" cy="40690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9824" tIns="189912" rIns="379824" bIns="189912" rtlCol="0" anchor="ctr"/>
          <a:lstStyle/>
          <a:p>
            <a:pPr marL="0" algn="ctr" defTabSz="3798271" rtl="0" eaLnBrk="1" latinLnBrk="0" hangingPunct="1"/>
            <a:endParaRPr lang="en-US" sz="7512" kern="1200">
              <a:solidFill>
                <a:schemeClr val="lt1"/>
              </a:solidFill>
              <a:latin typeface="+mn-lt"/>
              <a:ea typeface="+mn-ea"/>
              <a:cs typeface="+mn-cs"/>
            </a:endParaRPr>
          </a:p>
        </p:txBody>
      </p:sp>
      <p:sp>
        <p:nvSpPr>
          <p:cNvPr id="8" name="Oval 7"/>
          <p:cNvSpPr/>
          <p:nvPr/>
        </p:nvSpPr>
        <p:spPr>
          <a:xfrm>
            <a:off x="2390300" y="31197044"/>
            <a:ext cx="356042" cy="406905"/>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379824" tIns="189912" rIns="379824" bIns="189912" rtlCol="0" anchor="ctr"/>
          <a:lstStyle/>
          <a:p>
            <a:pPr algn="ctr"/>
            <a:endParaRPr lang="en-US" sz="6509"/>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ctr" defTabSz="3798271" rtl="0" eaLnBrk="1" latinLnBrk="0" hangingPunct="1">
        <a:lnSpc>
          <a:spcPts val="24092"/>
        </a:lnSpc>
        <a:spcBef>
          <a:spcPct val="0"/>
        </a:spcBef>
        <a:buNone/>
        <a:defRPr sz="22454"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424351" indent="-1424351" algn="l" defTabSz="3798271" rtl="0" eaLnBrk="1" latinLnBrk="0" hangingPunct="1">
        <a:spcBef>
          <a:spcPct val="20000"/>
        </a:spcBef>
        <a:buFont typeface="Arial" pitchFamily="34" charset="0"/>
        <a:buChar char="•"/>
        <a:defRPr sz="9935" kern="1200">
          <a:solidFill>
            <a:schemeClr val="tx1">
              <a:lumMod val="50000"/>
              <a:lumOff val="50000"/>
            </a:schemeClr>
          </a:solidFill>
          <a:latin typeface="+mj-lt"/>
          <a:ea typeface="+mn-ea"/>
          <a:cs typeface="+mn-cs"/>
        </a:defRPr>
      </a:lvl1pPr>
      <a:lvl2pPr marL="3086095" indent="-1186960" algn="l" defTabSz="3798271" rtl="0" eaLnBrk="1" latinLnBrk="0" hangingPunct="1">
        <a:spcBef>
          <a:spcPct val="20000"/>
        </a:spcBef>
        <a:buFont typeface="Courier New" pitchFamily="49" charset="0"/>
        <a:buChar char="o"/>
        <a:defRPr sz="6623" kern="1200">
          <a:solidFill>
            <a:schemeClr val="tx1">
              <a:lumMod val="50000"/>
              <a:lumOff val="50000"/>
            </a:schemeClr>
          </a:solidFill>
          <a:latin typeface="+mj-lt"/>
          <a:ea typeface="+mn-ea"/>
          <a:cs typeface="+mn-cs"/>
        </a:defRPr>
      </a:lvl2pPr>
      <a:lvl3pPr marL="4747838" indent="-949568" algn="l" defTabSz="3798271" rtl="0" eaLnBrk="1" latinLnBrk="0" hangingPunct="1">
        <a:spcBef>
          <a:spcPct val="20000"/>
        </a:spcBef>
        <a:buFont typeface="Arial" pitchFamily="34" charset="0"/>
        <a:buChar char="•"/>
        <a:defRPr sz="6623" kern="1200">
          <a:solidFill>
            <a:schemeClr val="tx1">
              <a:lumMod val="50000"/>
              <a:lumOff val="50000"/>
            </a:schemeClr>
          </a:solidFill>
          <a:latin typeface="+mj-lt"/>
          <a:ea typeface="+mn-ea"/>
          <a:cs typeface="+mn-cs"/>
        </a:defRPr>
      </a:lvl3pPr>
      <a:lvl4pPr marL="6646974" indent="-949568" algn="l" defTabSz="3798271" rtl="0" eaLnBrk="1" latinLnBrk="0" hangingPunct="1">
        <a:spcBef>
          <a:spcPct val="20000"/>
        </a:spcBef>
        <a:buFont typeface="Courier New" pitchFamily="49" charset="0"/>
        <a:buChar char="o"/>
        <a:defRPr sz="6623" kern="1200">
          <a:solidFill>
            <a:schemeClr val="tx1">
              <a:lumMod val="50000"/>
              <a:lumOff val="50000"/>
            </a:schemeClr>
          </a:solidFill>
          <a:latin typeface="+mj-lt"/>
          <a:ea typeface="+mn-ea"/>
          <a:cs typeface="+mn-cs"/>
        </a:defRPr>
      </a:lvl4pPr>
      <a:lvl5pPr marL="8546110" indent="-949568" algn="l" defTabSz="3798271" rtl="0" eaLnBrk="1" latinLnBrk="0" hangingPunct="1">
        <a:spcBef>
          <a:spcPct val="20000"/>
        </a:spcBef>
        <a:buFont typeface="Arial" pitchFamily="34" charset="0"/>
        <a:buChar char="•"/>
        <a:defRPr sz="6623" kern="1200">
          <a:solidFill>
            <a:schemeClr val="tx1">
              <a:lumMod val="50000"/>
              <a:lumOff val="50000"/>
            </a:schemeClr>
          </a:solidFill>
          <a:latin typeface="+mj-lt"/>
          <a:ea typeface="+mn-ea"/>
          <a:cs typeface="+mn-cs"/>
        </a:defRPr>
      </a:lvl5pPr>
      <a:lvl6pPr marL="10445245" indent="-949568" algn="l" defTabSz="3798271" rtl="0" eaLnBrk="1" latinLnBrk="0" hangingPunct="1">
        <a:spcBef>
          <a:spcPct val="20000"/>
        </a:spcBef>
        <a:buFont typeface="Courier New" pitchFamily="49" charset="0"/>
        <a:buChar char="o"/>
        <a:defRPr sz="6623" kern="1200">
          <a:solidFill>
            <a:schemeClr val="tx1">
              <a:lumMod val="50000"/>
              <a:lumOff val="50000"/>
            </a:schemeClr>
          </a:solidFill>
          <a:latin typeface="+mj-lt"/>
          <a:ea typeface="+mn-ea"/>
          <a:cs typeface="+mn-cs"/>
        </a:defRPr>
      </a:lvl6pPr>
      <a:lvl7pPr marL="12344380" indent="-949568" algn="l" defTabSz="3798271" rtl="0" eaLnBrk="1" latinLnBrk="0" hangingPunct="1">
        <a:spcBef>
          <a:spcPct val="20000"/>
        </a:spcBef>
        <a:buFont typeface="Arial" pitchFamily="34" charset="0"/>
        <a:buChar char="•"/>
        <a:defRPr sz="6623" kern="1200">
          <a:solidFill>
            <a:schemeClr val="tx1">
              <a:lumMod val="50000"/>
              <a:lumOff val="50000"/>
            </a:schemeClr>
          </a:solidFill>
          <a:latin typeface="+mj-lt"/>
          <a:ea typeface="+mn-ea"/>
          <a:cs typeface="+mn-cs"/>
        </a:defRPr>
      </a:lvl7pPr>
      <a:lvl8pPr marL="14243516" indent="-949568" algn="l" defTabSz="3798271" rtl="0" eaLnBrk="1" latinLnBrk="0" hangingPunct="1">
        <a:spcBef>
          <a:spcPct val="20000"/>
        </a:spcBef>
        <a:buFont typeface="Courier New" pitchFamily="49" charset="0"/>
        <a:buChar char="o"/>
        <a:defRPr sz="6623" kern="1200">
          <a:solidFill>
            <a:schemeClr val="tx1">
              <a:lumMod val="50000"/>
              <a:lumOff val="50000"/>
            </a:schemeClr>
          </a:solidFill>
          <a:latin typeface="+mj-lt"/>
          <a:ea typeface="+mn-ea"/>
          <a:cs typeface="+mn-cs"/>
        </a:defRPr>
      </a:lvl8pPr>
      <a:lvl9pPr marL="16142651" indent="-949568" algn="l" defTabSz="3798271" rtl="0" eaLnBrk="1" latinLnBrk="0" hangingPunct="1">
        <a:spcBef>
          <a:spcPct val="20000"/>
        </a:spcBef>
        <a:buFont typeface="Arial" pitchFamily="34" charset="0"/>
        <a:buChar char="•"/>
        <a:defRPr sz="6623" kern="1200">
          <a:solidFill>
            <a:schemeClr val="tx1">
              <a:lumMod val="50000"/>
              <a:lumOff val="50000"/>
            </a:schemeClr>
          </a:solidFill>
          <a:latin typeface="+mj-lt"/>
          <a:ea typeface="+mn-ea"/>
          <a:cs typeface="+mn-cs"/>
        </a:defRPr>
      </a:lvl9pPr>
    </p:bodyStyle>
    <p:otherStyle>
      <a:defPPr>
        <a:defRPr lang="en-US"/>
      </a:defPPr>
      <a:lvl1pPr marL="0" algn="l" defTabSz="3798271" rtl="0" eaLnBrk="1" latinLnBrk="0" hangingPunct="1">
        <a:defRPr sz="7512" kern="1200">
          <a:solidFill>
            <a:schemeClr val="tx1"/>
          </a:solidFill>
          <a:latin typeface="+mn-lt"/>
          <a:ea typeface="+mn-ea"/>
          <a:cs typeface="+mn-cs"/>
        </a:defRPr>
      </a:lvl1pPr>
      <a:lvl2pPr marL="1899135" algn="l" defTabSz="3798271" rtl="0" eaLnBrk="1" latinLnBrk="0" hangingPunct="1">
        <a:defRPr sz="7512" kern="1200">
          <a:solidFill>
            <a:schemeClr val="tx1"/>
          </a:solidFill>
          <a:latin typeface="+mn-lt"/>
          <a:ea typeface="+mn-ea"/>
          <a:cs typeface="+mn-cs"/>
        </a:defRPr>
      </a:lvl2pPr>
      <a:lvl3pPr marL="3798271" algn="l" defTabSz="3798271" rtl="0" eaLnBrk="1" latinLnBrk="0" hangingPunct="1">
        <a:defRPr sz="7512" kern="1200">
          <a:solidFill>
            <a:schemeClr val="tx1"/>
          </a:solidFill>
          <a:latin typeface="+mn-lt"/>
          <a:ea typeface="+mn-ea"/>
          <a:cs typeface="+mn-cs"/>
        </a:defRPr>
      </a:lvl3pPr>
      <a:lvl4pPr marL="5697406" algn="l" defTabSz="3798271" rtl="0" eaLnBrk="1" latinLnBrk="0" hangingPunct="1">
        <a:defRPr sz="7512" kern="1200">
          <a:solidFill>
            <a:schemeClr val="tx1"/>
          </a:solidFill>
          <a:latin typeface="+mn-lt"/>
          <a:ea typeface="+mn-ea"/>
          <a:cs typeface="+mn-cs"/>
        </a:defRPr>
      </a:lvl4pPr>
      <a:lvl5pPr marL="7596542" algn="l" defTabSz="3798271" rtl="0" eaLnBrk="1" latinLnBrk="0" hangingPunct="1">
        <a:defRPr sz="7512" kern="1200">
          <a:solidFill>
            <a:schemeClr val="tx1"/>
          </a:solidFill>
          <a:latin typeface="+mn-lt"/>
          <a:ea typeface="+mn-ea"/>
          <a:cs typeface="+mn-cs"/>
        </a:defRPr>
      </a:lvl5pPr>
      <a:lvl6pPr marL="9495677" algn="l" defTabSz="3798271" rtl="0" eaLnBrk="1" latinLnBrk="0" hangingPunct="1">
        <a:defRPr sz="7512" kern="1200">
          <a:solidFill>
            <a:schemeClr val="tx1"/>
          </a:solidFill>
          <a:latin typeface="+mn-lt"/>
          <a:ea typeface="+mn-ea"/>
          <a:cs typeface="+mn-cs"/>
        </a:defRPr>
      </a:lvl6pPr>
      <a:lvl7pPr marL="11394813" algn="l" defTabSz="3798271" rtl="0" eaLnBrk="1" latinLnBrk="0" hangingPunct="1">
        <a:defRPr sz="7512" kern="1200">
          <a:solidFill>
            <a:schemeClr val="tx1"/>
          </a:solidFill>
          <a:latin typeface="+mn-lt"/>
          <a:ea typeface="+mn-ea"/>
          <a:cs typeface="+mn-cs"/>
        </a:defRPr>
      </a:lvl7pPr>
      <a:lvl8pPr marL="13293948" algn="l" defTabSz="3798271" rtl="0" eaLnBrk="1" latinLnBrk="0" hangingPunct="1">
        <a:defRPr sz="7512" kern="1200">
          <a:solidFill>
            <a:schemeClr val="tx1"/>
          </a:solidFill>
          <a:latin typeface="+mn-lt"/>
          <a:ea typeface="+mn-ea"/>
          <a:cs typeface="+mn-cs"/>
        </a:defRPr>
      </a:lvl8pPr>
      <a:lvl9pPr marL="15193083" algn="l" defTabSz="3798271" rtl="0" eaLnBrk="1" latinLnBrk="0" hangingPunct="1">
        <a:defRPr sz="7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402" y="1171210"/>
            <a:ext cx="34706902" cy="2472104"/>
          </a:xfrm>
          <a:gradFill flip="none" rotWithShape="1">
            <a:gsLst>
              <a:gs pos="0">
                <a:schemeClr val="accent3">
                  <a:lumMod val="75000"/>
                  <a:tint val="66000"/>
                  <a:satMod val="160000"/>
                </a:schemeClr>
              </a:gs>
              <a:gs pos="50000">
                <a:schemeClr val="accent3">
                  <a:lumMod val="75000"/>
                  <a:tint val="44500"/>
                  <a:satMod val="160000"/>
                </a:schemeClr>
              </a:gs>
              <a:gs pos="100000">
                <a:schemeClr val="accent3">
                  <a:lumMod val="75000"/>
                  <a:tint val="23500"/>
                  <a:satMod val="160000"/>
                </a:schemeClr>
              </a:gs>
            </a:gsLst>
            <a:lin ang="0" scaled="1"/>
            <a:tileRect/>
          </a:gradFill>
        </p:spPr>
        <p:txBody>
          <a:bodyPr>
            <a:normAutofit fontScale="90000"/>
          </a:bodyPr>
          <a:lstStyle/>
          <a:p>
            <a:pPr algn="l" eaLnBrk="1" hangingPunct="1"/>
            <a:r>
              <a:rPr lang="en-US" altLang="en-US" sz="16396" b="1" dirty="0">
                <a:solidFill>
                  <a:srgbClr val="266432"/>
                </a:solidFill>
                <a:effectLst/>
              </a:rPr>
              <a:t>Poster Title</a:t>
            </a:r>
          </a:p>
        </p:txBody>
      </p:sp>
      <p:sp>
        <p:nvSpPr>
          <p:cNvPr id="4" name="TextBox 3"/>
          <p:cNvSpPr txBox="1">
            <a:spLocks noChangeArrowheads="1"/>
          </p:cNvSpPr>
          <p:nvPr/>
        </p:nvSpPr>
        <p:spPr bwMode="auto">
          <a:xfrm>
            <a:off x="1324578" y="3935664"/>
            <a:ext cx="34706902" cy="4099071"/>
          </a:xfrm>
          <a:prstGeom prst="rect">
            <a:avLst/>
          </a:prstGeom>
          <a:noFill/>
          <a:ln>
            <a:noFill/>
          </a:ln>
          <a:effectLst>
            <a:outerShdw blurRad="50800" dist="38100" dir="2700000" algn="tl" rotWithShape="0">
              <a:srgbClr val="56633C">
                <a:alpha val="42999"/>
              </a:srgbClr>
            </a:outerShdw>
          </a:effectLst>
        </p:spPr>
        <p:txBody>
          <a:bodyPr wrap="square">
            <a:spAutoFit/>
          </a:bodyPr>
          <a:lstStyle/>
          <a:p>
            <a:pPr defTabSz="1899135" fontAlgn="auto">
              <a:spcBef>
                <a:spcPts val="0"/>
              </a:spcBef>
              <a:spcAft>
                <a:spcPts val="0"/>
              </a:spcAft>
              <a:defRPr/>
            </a:pPr>
            <a:r>
              <a:rPr lang="en-US" sz="6509" dirty="0">
                <a:solidFill>
                  <a:srgbClr val="266432"/>
                </a:solidFill>
                <a:latin typeface="+mn-lt"/>
                <a:ea typeface="+mn-ea"/>
              </a:rPr>
              <a:t>Author:</a:t>
            </a:r>
          </a:p>
          <a:p>
            <a:pPr defTabSz="1899135" fontAlgn="auto">
              <a:spcBef>
                <a:spcPts val="0"/>
              </a:spcBef>
              <a:spcAft>
                <a:spcPts val="0"/>
              </a:spcAft>
              <a:defRPr/>
            </a:pPr>
            <a:r>
              <a:rPr lang="en-US" sz="6509" dirty="0">
                <a:solidFill>
                  <a:srgbClr val="266432"/>
                </a:solidFill>
                <a:latin typeface="+mn-lt"/>
                <a:ea typeface="+mn-ea"/>
              </a:rPr>
              <a:t>Faculty Mentor:</a:t>
            </a:r>
          </a:p>
          <a:p>
            <a:pPr defTabSz="1899135" fontAlgn="auto">
              <a:spcBef>
                <a:spcPts val="0"/>
              </a:spcBef>
              <a:spcAft>
                <a:spcPts val="0"/>
              </a:spcAft>
              <a:defRPr/>
            </a:pPr>
            <a:r>
              <a:rPr lang="en-US" sz="6509" dirty="0">
                <a:solidFill>
                  <a:srgbClr val="266432"/>
                </a:solidFill>
                <a:latin typeface="+mn-lt"/>
                <a:ea typeface="+mn-ea"/>
              </a:rPr>
              <a:t>Department:</a:t>
            </a:r>
          </a:p>
          <a:p>
            <a:pPr defTabSz="1899135" fontAlgn="auto">
              <a:spcBef>
                <a:spcPts val="0"/>
              </a:spcBef>
              <a:spcAft>
                <a:spcPts val="0"/>
              </a:spcAft>
              <a:defRPr/>
            </a:pPr>
            <a:r>
              <a:rPr lang="en-US" sz="6509" dirty="0">
                <a:solidFill>
                  <a:srgbClr val="266432"/>
                </a:solidFill>
                <a:latin typeface="+mn-lt"/>
                <a:ea typeface="+mn-ea"/>
              </a:rPr>
              <a:t>Competition Category:</a:t>
            </a:r>
          </a:p>
        </p:txBody>
      </p:sp>
      <p:sp>
        <p:nvSpPr>
          <p:cNvPr id="17" name="Subtitle 2"/>
          <p:cNvSpPr txBox="1">
            <a:spLocks/>
          </p:cNvSpPr>
          <p:nvPr/>
        </p:nvSpPr>
        <p:spPr>
          <a:xfrm>
            <a:off x="15940366" y="8708347"/>
            <a:ext cx="9847384" cy="1264260"/>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Results</a:t>
            </a:r>
          </a:p>
          <a:p>
            <a:pPr algn="ctr" defTabSz="3798271" fontAlgn="auto">
              <a:spcBef>
                <a:spcPts val="2493"/>
              </a:spcBef>
              <a:spcAft>
                <a:spcPts val="0"/>
              </a:spcAft>
              <a:defRPr/>
            </a:pPr>
            <a:endParaRPr lang="en-US" sz="5815" b="1" dirty="0">
              <a:solidFill>
                <a:schemeClr val="bg1"/>
              </a:solidFill>
              <a:latin typeface="+mn-lt"/>
              <a:ea typeface="+mn-ea"/>
            </a:endParaRPr>
          </a:p>
          <a:p>
            <a:pPr algn="ctr" defTabSz="3798271" fontAlgn="auto">
              <a:spcBef>
                <a:spcPts val="2493"/>
              </a:spcBef>
              <a:spcAft>
                <a:spcPts val="0"/>
              </a:spcAft>
              <a:defRPr/>
            </a:pPr>
            <a:endParaRPr lang="en-US" sz="5815" b="1" dirty="0">
              <a:solidFill>
                <a:schemeClr val="bg1"/>
              </a:solidFill>
              <a:latin typeface="+mn-lt"/>
              <a:ea typeface="+mn-ea"/>
            </a:endParaRPr>
          </a:p>
          <a:p>
            <a:pPr algn="ctr" defTabSz="3798271" fontAlgn="auto">
              <a:spcBef>
                <a:spcPts val="2493"/>
              </a:spcBef>
              <a:spcAft>
                <a:spcPts val="0"/>
              </a:spcAft>
              <a:defRPr/>
            </a:pPr>
            <a:endParaRPr lang="en-US" sz="5815" b="1" dirty="0">
              <a:solidFill>
                <a:schemeClr val="bg1"/>
              </a:solidFill>
              <a:latin typeface="+mn-lt"/>
              <a:ea typeface="+mn-ea"/>
            </a:endParaRPr>
          </a:p>
          <a:p>
            <a:pPr algn="ctr" defTabSz="3798271" fontAlgn="auto">
              <a:spcBef>
                <a:spcPts val="2493"/>
              </a:spcBef>
              <a:spcAft>
                <a:spcPts val="0"/>
              </a:spcAft>
              <a:defRPr/>
            </a:pPr>
            <a:endParaRPr lang="en-US" sz="5815" b="1" dirty="0">
              <a:solidFill>
                <a:schemeClr val="bg1"/>
              </a:solidFill>
              <a:latin typeface="+mn-lt"/>
              <a:ea typeface="+mn-ea"/>
            </a:endParaRPr>
          </a:p>
        </p:txBody>
      </p:sp>
      <p:sp>
        <p:nvSpPr>
          <p:cNvPr id="21" name="Subtitle 2"/>
          <p:cNvSpPr txBox="1">
            <a:spLocks/>
          </p:cNvSpPr>
          <p:nvPr/>
        </p:nvSpPr>
        <p:spPr>
          <a:xfrm>
            <a:off x="1280962" y="18742551"/>
            <a:ext cx="14155615" cy="13831042"/>
          </a:xfrm>
          <a:prstGeom prst="rect">
            <a:avLst/>
          </a:prstGeom>
          <a:solidFill>
            <a:schemeClr val="bg1"/>
          </a:solidFill>
          <a:ln w="19050" cap="flat" algn="ctr">
            <a:noFill/>
            <a:round/>
            <a:headEnd type="none" w="med" len="med"/>
            <a:tailEnd type="none" w="med" len="med"/>
          </a:ln>
          <a:effectLst>
            <a:outerShdw blurRad="4572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rPr>
              <a:t>State the techniques or approaches (methodology) used in your study.</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For papers dealing with non-experimental work (such as those in the humanities), describe your sources and your use/interpretation of those sources.</a:t>
            </a:r>
          </a:p>
        </p:txBody>
      </p:sp>
      <p:sp>
        <p:nvSpPr>
          <p:cNvPr id="19" name="Subtitle 2"/>
          <p:cNvSpPr txBox="1">
            <a:spLocks/>
          </p:cNvSpPr>
          <p:nvPr/>
        </p:nvSpPr>
        <p:spPr>
          <a:xfrm>
            <a:off x="1201100" y="17130967"/>
            <a:ext cx="14155615" cy="1264260"/>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Materials and Methods</a:t>
            </a:r>
          </a:p>
        </p:txBody>
      </p:sp>
      <p:sp>
        <p:nvSpPr>
          <p:cNvPr id="22" name="Subtitle 2"/>
          <p:cNvSpPr txBox="1">
            <a:spLocks/>
          </p:cNvSpPr>
          <p:nvPr/>
        </p:nvSpPr>
        <p:spPr>
          <a:xfrm>
            <a:off x="16032204" y="10476658"/>
            <a:ext cx="9847384" cy="22096935"/>
          </a:xfrm>
          <a:prstGeom prst="rect">
            <a:avLst/>
          </a:prstGeom>
          <a:solidFill>
            <a:schemeClr val="bg1"/>
          </a:solidFill>
          <a:ln w="19050" cap="flat" algn="ctr">
            <a:noFill/>
            <a:round/>
            <a:headEnd type="none" w="med" len="med"/>
            <a:tailEnd type="none" w="med" len="med"/>
          </a:ln>
          <a:effectLst>
            <a:outerShdw blurRad="3810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rPr>
              <a:t>Describe your results, the data collected, and the effects observed, whether experimental or theoretical. </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Here is where you might include any charts, graphs, tables, lists, etc..</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Include your own photo(s) by going to </a:t>
            </a:r>
            <a:r>
              <a:rPr lang="en-US" sz="3200" b="1" dirty="0">
                <a:solidFill>
                  <a:srgbClr val="266432"/>
                </a:solidFill>
              </a:rPr>
              <a:t>Insert → Picture </a:t>
            </a:r>
            <a:r>
              <a:rPr lang="en-US" sz="3200" dirty="0">
                <a:solidFill>
                  <a:srgbClr val="266432"/>
                </a:solidFill>
              </a:rPr>
              <a:t>(in top navigation bar)</a:t>
            </a:r>
            <a:r>
              <a:rPr lang="en-US" sz="3200" b="1" dirty="0">
                <a:solidFill>
                  <a:srgbClr val="266432"/>
                </a:solidFill>
              </a:rPr>
              <a:t>.</a:t>
            </a:r>
            <a:endParaRPr lang="en-US" sz="3200" dirty="0">
              <a:solidFill>
                <a:srgbClr val="266432"/>
              </a:solidFill>
            </a:endParaRPr>
          </a:p>
          <a:p>
            <a:pPr algn="l" fontAlgn="auto">
              <a:spcAft>
                <a:spcPts val="0"/>
              </a:spcAft>
              <a:defRPr/>
            </a:pPr>
            <a:endParaRPr lang="en-US" sz="3200" dirty="0">
              <a:solidFill>
                <a:srgbClr val="266432"/>
              </a:solidFill>
            </a:endParaRPr>
          </a:p>
          <a:p>
            <a:pPr algn="l" fontAlgn="auto">
              <a:spcAft>
                <a:spcPts val="0"/>
              </a:spcAft>
              <a:defRPr/>
            </a:pPr>
            <a:endParaRPr lang="en-US" sz="2585" dirty="0">
              <a:solidFill>
                <a:srgbClr val="266432"/>
              </a:solidFill>
            </a:endParaRPr>
          </a:p>
          <a:p>
            <a:pPr algn="l" fontAlgn="auto">
              <a:spcAft>
                <a:spcPts val="0"/>
              </a:spcAft>
              <a:defRPr/>
            </a:pPr>
            <a:endParaRPr lang="en-US" sz="2585" dirty="0">
              <a:solidFill>
                <a:srgbClr val="266432"/>
              </a:solidFill>
              <a:latin typeface="+mn-lt"/>
            </a:endParaRPr>
          </a:p>
          <a:p>
            <a:pPr algn="l" fontAlgn="auto">
              <a:spcAft>
                <a:spcPts val="0"/>
              </a:spcAft>
              <a:defRPr/>
            </a:pPr>
            <a:endParaRPr lang="en-US" sz="2585" dirty="0">
              <a:solidFill>
                <a:srgbClr val="266432"/>
              </a:solidFill>
              <a:latin typeface="+mn-lt"/>
            </a:endParaRPr>
          </a:p>
          <a:p>
            <a:pPr algn="l">
              <a:defRPr/>
            </a:pPr>
            <a:endParaRPr lang="en-US" sz="2585" dirty="0">
              <a:solidFill>
                <a:srgbClr val="266432"/>
              </a:solidFill>
            </a:endParaRPr>
          </a:p>
          <a:p>
            <a:pPr algn="l">
              <a:defRPr/>
            </a:pPr>
            <a:endParaRPr lang="en-US" sz="2585" dirty="0">
              <a:solidFill>
                <a:srgbClr val="266432"/>
              </a:solidFill>
            </a:endParaRPr>
          </a:p>
          <a:p>
            <a:pPr algn="l">
              <a:defRPr/>
            </a:pPr>
            <a:endParaRPr lang="en-US" sz="2585" dirty="0">
              <a:solidFill>
                <a:srgbClr val="266432"/>
              </a:solidFill>
            </a:endParaRPr>
          </a:p>
          <a:p>
            <a:pPr algn="l">
              <a:defRPr/>
            </a:pPr>
            <a:r>
              <a:rPr lang="en-US" sz="2585" dirty="0">
                <a:solidFill>
                  <a:srgbClr val="266432"/>
                </a:solidFill>
              </a:rPr>
              <a:t> </a:t>
            </a:r>
          </a:p>
          <a:p>
            <a:pPr algn="l" fontAlgn="auto">
              <a:spcAft>
                <a:spcPts val="0"/>
              </a:spcAft>
              <a:defRPr/>
            </a:pPr>
            <a:endParaRPr lang="en-US" sz="2585" dirty="0">
              <a:solidFill>
                <a:srgbClr val="266432"/>
              </a:solidFill>
              <a:latin typeface="+mn-lt"/>
            </a:endParaRPr>
          </a:p>
          <a:p>
            <a:pPr algn="l" fontAlgn="auto">
              <a:spcAft>
                <a:spcPts val="0"/>
              </a:spcAft>
              <a:defRPr/>
            </a:pPr>
            <a:endParaRPr lang="en-US" sz="2585" dirty="0">
              <a:solidFill>
                <a:srgbClr val="266432"/>
              </a:solidFill>
              <a:latin typeface="+mn-lt"/>
            </a:endParaRPr>
          </a:p>
          <a:p>
            <a:pPr algn="l" fontAlgn="auto">
              <a:spcAft>
                <a:spcPts val="0"/>
              </a:spcAft>
              <a:defRPr/>
            </a:pPr>
            <a:r>
              <a:rPr lang="en-US" sz="2585" dirty="0">
                <a:solidFill>
                  <a:srgbClr val="266432"/>
                </a:solidFill>
                <a:latin typeface="+mn-lt"/>
              </a:rPr>
              <a:t> </a:t>
            </a:r>
          </a:p>
          <a:p>
            <a:pPr algn="l" fontAlgn="auto">
              <a:spcAft>
                <a:spcPts val="0"/>
              </a:spcAft>
              <a:defRPr/>
            </a:pPr>
            <a:r>
              <a:rPr lang="en-US" sz="2585" dirty="0">
                <a:solidFill>
                  <a:srgbClr val="266432"/>
                </a:solidFill>
                <a:latin typeface="+mn-lt"/>
              </a:rPr>
              <a:t> </a:t>
            </a:r>
          </a:p>
        </p:txBody>
      </p:sp>
      <p:sp>
        <p:nvSpPr>
          <p:cNvPr id="23" name="Subtitle 2"/>
          <p:cNvSpPr txBox="1">
            <a:spLocks/>
          </p:cNvSpPr>
          <p:nvPr/>
        </p:nvSpPr>
        <p:spPr>
          <a:xfrm>
            <a:off x="26526392" y="8689993"/>
            <a:ext cx="10302108" cy="1264260"/>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Conclusions</a:t>
            </a:r>
          </a:p>
        </p:txBody>
      </p:sp>
      <p:sp>
        <p:nvSpPr>
          <p:cNvPr id="18" name="Subtitle 2"/>
          <p:cNvSpPr txBox="1">
            <a:spLocks/>
          </p:cNvSpPr>
          <p:nvPr/>
        </p:nvSpPr>
        <p:spPr>
          <a:xfrm>
            <a:off x="26577570" y="25594130"/>
            <a:ext cx="10257121" cy="2954523"/>
          </a:xfrm>
          <a:prstGeom prst="rect">
            <a:avLst/>
          </a:prstGeom>
          <a:solidFill>
            <a:schemeClr val="bg1"/>
          </a:solidFill>
          <a:ln w="19050" cap="flat" algn="ctr">
            <a:noFill/>
            <a:round/>
            <a:headEnd type="none" w="med" len="med"/>
            <a:tailEnd type="none" w="med" len="med"/>
          </a:ln>
          <a:effectLst>
            <a:outerShdw blurRad="3810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rPr>
              <a:t>List all the sources that you cite in your poster.</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List your sources using the citation format appropriate  to your field of study, such as MLA, Chicago, or APA.</a:t>
            </a:r>
          </a:p>
        </p:txBody>
      </p:sp>
      <p:sp>
        <p:nvSpPr>
          <p:cNvPr id="24" name="Subtitle 2"/>
          <p:cNvSpPr txBox="1">
            <a:spLocks/>
          </p:cNvSpPr>
          <p:nvPr/>
        </p:nvSpPr>
        <p:spPr>
          <a:xfrm>
            <a:off x="26555077" y="24065147"/>
            <a:ext cx="10302108" cy="1264260"/>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References</a:t>
            </a:r>
          </a:p>
        </p:txBody>
      </p:sp>
      <p:grpSp>
        <p:nvGrpSpPr>
          <p:cNvPr id="6" name="Group 5"/>
          <p:cNvGrpSpPr/>
          <p:nvPr/>
        </p:nvGrpSpPr>
        <p:grpSpPr>
          <a:xfrm>
            <a:off x="1147915" y="8713481"/>
            <a:ext cx="14094069" cy="8126800"/>
            <a:chOff x="1630778" y="14242182"/>
            <a:chExt cx="17449800" cy="8797373"/>
          </a:xfrm>
        </p:grpSpPr>
        <p:sp>
          <p:nvSpPr>
            <p:cNvPr id="15" name="Subtitle 2"/>
            <p:cNvSpPr txBox="1">
              <a:spLocks/>
            </p:cNvSpPr>
            <p:nvPr/>
          </p:nvSpPr>
          <p:spPr>
            <a:xfrm>
              <a:off x="1668878" y="16189871"/>
              <a:ext cx="17411700" cy="6849684"/>
            </a:xfrm>
            <a:prstGeom prst="rect">
              <a:avLst/>
            </a:prstGeom>
            <a:solidFill>
              <a:schemeClr val="bg1"/>
            </a:solidFill>
            <a:ln w="19050" cap="flat" algn="ctr">
              <a:noFill/>
              <a:round/>
              <a:headEnd type="none" w="med" len="med"/>
              <a:tailEnd type="none" w="med" len="med"/>
            </a:ln>
            <a:effectLst>
              <a:outerShdw blurRad="3810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latin typeface="+mn-lt"/>
                </a:rPr>
                <a:t>Highlight this text and paste your own text here to keep existing formatting. This is 32pt text, which is large enough to read when the poster is printed at its final size of 36” x 48”.</a:t>
              </a:r>
            </a:p>
            <a:p>
              <a:pPr algn="l" fontAlgn="auto">
                <a:spcAft>
                  <a:spcPts val="0"/>
                </a:spcAft>
                <a:defRPr/>
              </a:pPr>
              <a:endParaRPr lang="en-US" sz="3200" dirty="0">
                <a:solidFill>
                  <a:srgbClr val="266432"/>
                </a:solidFill>
                <a:latin typeface="+mn-lt"/>
              </a:endParaRPr>
            </a:p>
            <a:p>
              <a:pPr algn="l" fontAlgn="auto">
                <a:spcAft>
                  <a:spcPts val="0"/>
                </a:spcAft>
                <a:defRPr/>
              </a:pPr>
              <a:r>
                <a:rPr lang="en-US" sz="3200" dirty="0">
                  <a:solidFill>
                    <a:srgbClr val="266432"/>
                  </a:solidFill>
                  <a:latin typeface="+mn-lt"/>
                </a:rPr>
                <a:t>Present any background or context  your readers will need in order to understand your poster. </a:t>
              </a:r>
              <a:r>
                <a:rPr lang="en-US" sz="3200" dirty="0">
                  <a:solidFill>
                    <a:srgbClr val="266432"/>
                  </a:solidFill>
                </a:rPr>
                <a:t>Why is your research significant?</a:t>
              </a:r>
              <a:endParaRPr lang="en-US" sz="3200" dirty="0">
                <a:solidFill>
                  <a:srgbClr val="266432"/>
                </a:solidFill>
                <a:latin typeface="+mn-lt"/>
              </a:endParaRPr>
            </a:p>
            <a:p>
              <a:pPr algn="l" fontAlgn="auto">
                <a:spcAft>
                  <a:spcPts val="0"/>
                </a:spcAft>
                <a:defRPr/>
              </a:pPr>
              <a:endParaRPr lang="en-US" sz="3200" dirty="0">
                <a:solidFill>
                  <a:srgbClr val="266432"/>
                </a:solidFill>
                <a:latin typeface="+mn-lt"/>
              </a:endParaRPr>
            </a:p>
            <a:p>
              <a:pPr algn="l" fontAlgn="auto">
                <a:spcAft>
                  <a:spcPts val="0"/>
                </a:spcAft>
                <a:defRPr/>
              </a:pPr>
              <a:r>
                <a:rPr lang="en-US" sz="3200" dirty="0">
                  <a:solidFill>
                    <a:srgbClr val="266432"/>
                  </a:solidFill>
                  <a:latin typeface="+mn-lt"/>
                </a:rPr>
                <a:t>State your primary objectives and the purpose of your study, including  a research question and hypothesis where applicable. </a:t>
              </a:r>
            </a:p>
            <a:p>
              <a:pPr algn="l" fontAlgn="auto">
                <a:spcAft>
                  <a:spcPts val="0"/>
                </a:spcAft>
                <a:defRPr/>
              </a:pPr>
              <a:r>
                <a:rPr lang="en-US" sz="3200" dirty="0">
                  <a:solidFill>
                    <a:srgbClr val="266432"/>
                  </a:solidFill>
                  <a:latin typeface="+mn-lt"/>
                </a:rPr>
                <a:t> </a:t>
              </a:r>
            </a:p>
            <a:p>
              <a:pPr algn="l" fontAlgn="auto">
                <a:spcAft>
                  <a:spcPts val="0"/>
                </a:spcAft>
                <a:defRPr/>
              </a:pPr>
              <a:r>
                <a:rPr lang="en-US" sz="2585" dirty="0">
                  <a:solidFill>
                    <a:srgbClr val="266432"/>
                  </a:solidFill>
                  <a:latin typeface="+mn-lt"/>
                </a:rPr>
                <a:t> </a:t>
              </a:r>
            </a:p>
          </p:txBody>
        </p:sp>
        <p:sp>
          <p:nvSpPr>
            <p:cNvPr id="20" name="Subtitle 2"/>
            <p:cNvSpPr txBox="1">
              <a:spLocks/>
            </p:cNvSpPr>
            <p:nvPr/>
          </p:nvSpPr>
          <p:spPr>
            <a:xfrm>
              <a:off x="1630778" y="14242182"/>
              <a:ext cx="17449800" cy="1565274"/>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Introduction</a:t>
              </a:r>
            </a:p>
          </p:txBody>
        </p:sp>
      </p:grpSp>
      <p:sp>
        <p:nvSpPr>
          <p:cNvPr id="28" name="Subtitle 2"/>
          <p:cNvSpPr txBox="1">
            <a:spLocks/>
          </p:cNvSpPr>
          <p:nvPr/>
        </p:nvSpPr>
        <p:spPr>
          <a:xfrm>
            <a:off x="26475215" y="10212370"/>
            <a:ext cx="10257121" cy="13529110"/>
          </a:xfrm>
          <a:prstGeom prst="rect">
            <a:avLst/>
          </a:prstGeom>
          <a:solidFill>
            <a:schemeClr val="bg1"/>
          </a:solidFill>
          <a:ln w="19050" cap="flat" algn="ctr">
            <a:noFill/>
            <a:round/>
            <a:headEnd type="none" w="med" len="med"/>
            <a:tailEnd type="none" w="med" len="med"/>
          </a:ln>
          <a:effectLst>
            <a:outerShdw blurRad="3810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rPr>
              <a:t>Describe the implications of your results</a:t>
            </a:r>
            <a:r>
              <a:rPr lang="en-US" sz="3200" b="1" dirty="0">
                <a:solidFill>
                  <a:srgbClr val="266432"/>
                </a:solidFill>
              </a:rPr>
              <a:t> </a:t>
            </a:r>
            <a:r>
              <a:rPr lang="en-US" sz="3200" dirty="0">
                <a:solidFill>
                  <a:srgbClr val="266432"/>
                </a:solidFill>
              </a:rPr>
              <a:t>and how they relate to the purpose of your investigation.</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Explain why your project is significant, meaning what new knowledge has your project brought to your discipline?</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Mention any alternative explanations for your results, as well as any explanations for unexpected results.</a:t>
            </a:r>
          </a:p>
          <a:p>
            <a:pPr algn="l" fontAlgn="auto">
              <a:spcAft>
                <a:spcPts val="0"/>
              </a:spcAft>
              <a:defRPr/>
            </a:pPr>
            <a:endParaRPr lang="en-US" sz="3200" dirty="0">
              <a:solidFill>
                <a:srgbClr val="266432"/>
              </a:solidFill>
            </a:endParaRPr>
          </a:p>
          <a:p>
            <a:pPr algn="l" fontAlgn="auto">
              <a:spcAft>
                <a:spcPts val="0"/>
              </a:spcAft>
              <a:defRPr/>
            </a:pPr>
            <a:r>
              <a:rPr lang="en-US" sz="3200" dirty="0">
                <a:solidFill>
                  <a:srgbClr val="266432"/>
                </a:solidFill>
              </a:rPr>
              <a:t>Include any limitations to your study, as well as suggestions for future research.</a:t>
            </a:r>
          </a:p>
          <a:p>
            <a:pPr algn="l" fontAlgn="auto">
              <a:spcAft>
                <a:spcPts val="0"/>
              </a:spcAft>
              <a:defRPr/>
            </a:pPr>
            <a:endParaRPr lang="en-US" sz="3200" dirty="0">
              <a:solidFill>
                <a:srgbClr val="266432"/>
              </a:solidFill>
            </a:endParaRPr>
          </a:p>
          <a:p>
            <a:pPr algn="l" fontAlgn="auto">
              <a:spcAft>
                <a:spcPts val="0"/>
              </a:spcAft>
              <a:defRPr/>
            </a:pPr>
            <a:endParaRPr lang="en-US" sz="3200" b="1" dirty="0">
              <a:solidFill>
                <a:srgbClr val="266432"/>
              </a:solidFill>
            </a:endParaRPr>
          </a:p>
        </p:txBody>
      </p:sp>
      <p:sp>
        <p:nvSpPr>
          <p:cNvPr id="25" name="Subtitle 2"/>
          <p:cNvSpPr txBox="1">
            <a:spLocks/>
          </p:cNvSpPr>
          <p:nvPr/>
        </p:nvSpPr>
        <p:spPr>
          <a:xfrm>
            <a:off x="26526392" y="28872320"/>
            <a:ext cx="10302108" cy="1264260"/>
          </a:xfrm>
          <a:prstGeom prst="rect">
            <a:avLst/>
          </a:prstGeom>
          <a:solidFill>
            <a:srgbClr val="266432"/>
          </a:solidFill>
          <a:ln w="19050" cap="flat" cmpd="sng" algn="ctr">
            <a:noFill/>
            <a:prstDash val="solid"/>
            <a:round/>
            <a:headEnd type="none" w="med" len="med"/>
            <a:tailEnd type="none" w="med" len="med"/>
          </a:ln>
          <a:effectLst/>
          <a:scene3d>
            <a:camera prst="orthographicFront"/>
            <a:lightRig rig="threePt" dir="t"/>
          </a:scene3d>
          <a:sp3d>
            <a:bevelT w="0"/>
          </a:sp3d>
        </p:spPr>
        <p:txBody>
          <a:bodyPr lIns="379824" tIns="189912" rIns="379824" bIns="189912">
            <a:sp3d/>
          </a:bodyPr>
          <a:lstStyle/>
          <a:p>
            <a:pPr algn="ctr" defTabSz="3798271" fontAlgn="auto">
              <a:spcBef>
                <a:spcPts val="2493"/>
              </a:spcBef>
              <a:spcAft>
                <a:spcPts val="0"/>
              </a:spcAft>
              <a:defRPr/>
            </a:pPr>
            <a:r>
              <a:rPr lang="en-US" sz="5815" b="1" dirty="0">
                <a:solidFill>
                  <a:schemeClr val="bg1"/>
                </a:solidFill>
                <a:latin typeface="+mn-lt"/>
                <a:ea typeface="+mn-ea"/>
              </a:rPr>
              <a:t>Acknowledgments</a:t>
            </a:r>
          </a:p>
        </p:txBody>
      </p:sp>
      <p:sp>
        <p:nvSpPr>
          <p:cNvPr id="26" name="Subtitle 2"/>
          <p:cNvSpPr txBox="1">
            <a:spLocks/>
          </p:cNvSpPr>
          <p:nvPr/>
        </p:nvSpPr>
        <p:spPr>
          <a:xfrm>
            <a:off x="26526392" y="30401303"/>
            <a:ext cx="10330793" cy="2172290"/>
          </a:xfrm>
          <a:prstGeom prst="rect">
            <a:avLst/>
          </a:prstGeom>
          <a:solidFill>
            <a:schemeClr val="bg1"/>
          </a:solidFill>
          <a:ln w="19050" cap="flat" algn="ctr">
            <a:noFill/>
            <a:round/>
            <a:headEnd type="none" w="med" len="med"/>
            <a:tailEnd type="none" w="med" len="med"/>
          </a:ln>
          <a:effectLst>
            <a:outerShdw blurRad="381000" dist="38100" dir="2700000" sx="102000" sy="102000" algn="tl" rotWithShape="0">
              <a:prstClr val="black">
                <a:alpha val="15000"/>
              </a:prstClr>
            </a:outerShdw>
          </a:effectLst>
          <a:scene3d>
            <a:camera prst="orthographicFront"/>
            <a:lightRig rig="threePt" dir="t"/>
          </a:scene3d>
          <a:sp3d>
            <a:bevelT w="0"/>
          </a:sp3d>
        </p:spPr>
        <p:txBody>
          <a:bodyPr vert="horz" lIns="379824" tIns="189912" rIns="379824" bIns="189912" rtlCol="0">
            <a:noAutofit/>
            <a:sp3d/>
          </a:bodyPr>
          <a:lstStyle>
            <a:lvl1pPr marL="0" indent="0" algn="ctr" defTabSz="4702576" rtl="0" eaLnBrk="1" latinLnBrk="0" hangingPunct="1">
              <a:spcBef>
                <a:spcPct val="20000"/>
              </a:spcBef>
              <a:buFont typeface="Arial" pitchFamily="34" charset="0"/>
              <a:buNone/>
              <a:defRPr sz="12300" kern="1200">
                <a:solidFill>
                  <a:schemeClr val="tx1">
                    <a:tint val="75000"/>
                  </a:schemeClr>
                </a:solidFill>
                <a:latin typeface="+mj-lt"/>
                <a:ea typeface="+mn-ea"/>
                <a:cs typeface="+mn-cs"/>
              </a:defRPr>
            </a:lvl1pPr>
            <a:lvl2pPr marL="2351288"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2pPr>
            <a:lvl3pPr marL="4702576"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3pPr>
            <a:lvl4pPr marL="7053864"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4pPr>
            <a:lvl5pPr marL="9405153"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5pPr>
            <a:lvl6pPr marL="11756441"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6pPr>
            <a:lvl7pPr marL="14107729"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7pPr>
            <a:lvl8pPr marL="16459017" indent="0" algn="ctr" defTabSz="4702576" rtl="0" eaLnBrk="1" latinLnBrk="0" hangingPunct="1">
              <a:spcBef>
                <a:spcPct val="20000"/>
              </a:spcBef>
              <a:buFont typeface="Courier New" pitchFamily="49" charset="0"/>
              <a:buNone/>
              <a:defRPr sz="8200" kern="1200">
                <a:solidFill>
                  <a:schemeClr val="tx1">
                    <a:tint val="75000"/>
                  </a:schemeClr>
                </a:solidFill>
                <a:latin typeface="+mj-lt"/>
                <a:ea typeface="+mn-ea"/>
                <a:cs typeface="+mn-cs"/>
              </a:defRPr>
            </a:lvl8pPr>
            <a:lvl9pPr marL="18810305" indent="0" algn="ctr" defTabSz="4702576" rtl="0" eaLnBrk="1" latinLnBrk="0" hangingPunct="1">
              <a:spcBef>
                <a:spcPct val="20000"/>
              </a:spcBef>
              <a:buFont typeface="Arial" pitchFamily="34" charset="0"/>
              <a:buNone/>
              <a:defRPr sz="8200" kern="1200">
                <a:solidFill>
                  <a:schemeClr val="tx1">
                    <a:tint val="75000"/>
                  </a:schemeClr>
                </a:solidFill>
                <a:latin typeface="+mj-lt"/>
                <a:ea typeface="+mn-ea"/>
                <a:cs typeface="+mn-cs"/>
              </a:defRPr>
            </a:lvl9pPr>
          </a:lstStyle>
          <a:p>
            <a:pPr algn="l" fontAlgn="auto">
              <a:spcAft>
                <a:spcPts val="0"/>
              </a:spcAft>
              <a:defRPr/>
            </a:pPr>
            <a:r>
              <a:rPr lang="en-US" sz="3200" dirty="0">
                <a:solidFill>
                  <a:srgbClr val="266432"/>
                </a:solidFill>
              </a:rPr>
              <a:t>Thank all the people or organizations who contributed to your research. If all or part of your research was funded, you must acknowledge the individual/group.</a:t>
            </a:r>
          </a:p>
          <a:p>
            <a:pPr algn="l" fontAlgn="auto">
              <a:spcAft>
                <a:spcPts val="0"/>
              </a:spcAft>
              <a:defRPr/>
            </a:pPr>
            <a:endParaRPr lang="en-US" sz="3200" dirty="0">
              <a:solidFill>
                <a:srgbClr val="266432"/>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820825">
            <a:off x="32543937" y="-26435"/>
            <a:ext cx="5920518" cy="592051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A7D97E261B834388D8C2A8A6B6FF74" ma:contentTypeVersion="8" ma:contentTypeDescription="Create a new document." ma:contentTypeScope="" ma:versionID="da0f37df6cef0111a6f39635f1f652e6">
  <xsd:schema xmlns:xsd="http://www.w3.org/2001/XMLSchema" xmlns:xs="http://www.w3.org/2001/XMLSchema" xmlns:p="http://schemas.microsoft.com/office/2006/metadata/properties" xmlns:ns2="a728d3ef-1206-4b2d-b6b1-bf19de1c0b2a" xmlns:ns3="ded0edc1-aa10-4040-9e76-49d359a5fb37" targetNamespace="http://schemas.microsoft.com/office/2006/metadata/properties" ma:root="true" ma:fieldsID="40ec7ad9dd04dddd66a262b538390985" ns2:_="" ns3:_="">
    <xsd:import namespace="a728d3ef-1206-4b2d-b6b1-bf19de1c0b2a"/>
    <xsd:import namespace="ded0edc1-aa10-4040-9e76-49d359a5fb3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28d3ef-1206-4b2d-b6b1-bf19de1c0b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d0edc1-aa10-4040-9e76-49d359a5fb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ed0edc1-aa10-4040-9e76-49d359a5fb37">
      <UserInfo>
        <DisplayName>Adelizzi, Betsy</DisplayName>
        <AccountId>69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5588F5-779B-4E7A-866F-5C4538EC5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28d3ef-1206-4b2d-b6b1-bf19de1c0b2a"/>
    <ds:schemaRef ds:uri="ded0edc1-aa10-4040-9e76-49d359a5fb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778855-620F-4294-97B0-828E7D54603A}">
  <ds:schemaRefs>
    <ds:schemaRef ds:uri="http://purl.org/dc/elements/1.1/"/>
    <ds:schemaRef ds:uri="http://schemas.microsoft.com/office/2006/documentManagement/types"/>
    <ds:schemaRef ds:uri="http://purl.org/dc/terms/"/>
    <ds:schemaRef ds:uri="ded0edc1-aa10-4040-9e76-49d359a5fb37"/>
    <ds:schemaRef ds:uri="http://purl.org/dc/dcmitype/"/>
    <ds:schemaRef ds:uri="a728d3ef-1206-4b2d-b6b1-bf19de1c0b2a"/>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611CFC1-EECC-4BE6-B3BF-0354721BD8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Executive</Template>
  <TotalTime>750</TotalTime>
  <Words>333</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Arial</vt:lpstr>
      <vt:lpstr>Calibri</vt:lpstr>
      <vt:lpstr>Century Gothic</vt:lpstr>
      <vt:lpstr>Courier New</vt:lpstr>
      <vt:lpstr>Executive</vt:lpstr>
      <vt:lpstr>Poster Title</vt:lpstr>
    </vt:vector>
  </TitlesOfParts>
  <Company>Creatures of Leisure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dc:title>
  <dc:creator>Holly Sevier</dc:creator>
  <cp:lastModifiedBy>Adelizzi, Betsy</cp:lastModifiedBy>
  <cp:revision>96</cp:revision>
  <cp:lastPrinted>2009-11-03T21:21:57Z</cp:lastPrinted>
  <dcterms:created xsi:type="dcterms:W3CDTF">2009-11-03T20:07:52Z</dcterms:created>
  <dcterms:modified xsi:type="dcterms:W3CDTF">2024-03-26T22:10:50Z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0x010100F9A7D97E261B834388D8C2A8A6B6FF74</vt:lpwstr>
  </property>
</Properties>
</file>